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4"/>
    <p:sldMasterId id="2147483700" r:id="rId5"/>
  </p:sldMasterIdLst>
  <p:notesMasterIdLst>
    <p:notesMasterId r:id="rId29"/>
  </p:notesMasterIdLst>
  <p:sldIdLst>
    <p:sldId id="257" r:id="rId6"/>
    <p:sldId id="262" r:id="rId7"/>
    <p:sldId id="263" r:id="rId8"/>
    <p:sldId id="603" r:id="rId9"/>
    <p:sldId id="672" r:id="rId10"/>
    <p:sldId id="675" r:id="rId11"/>
    <p:sldId id="659" r:id="rId12"/>
    <p:sldId id="660" r:id="rId13"/>
    <p:sldId id="619" r:id="rId14"/>
    <p:sldId id="620" r:id="rId15"/>
    <p:sldId id="658" r:id="rId16"/>
    <p:sldId id="676" r:id="rId17"/>
    <p:sldId id="642" r:id="rId18"/>
    <p:sldId id="678" r:id="rId19"/>
    <p:sldId id="264" r:id="rId20"/>
    <p:sldId id="265" r:id="rId21"/>
    <p:sldId id="266" r:id="rId22"/>
    <p:sldId id="267" r:id="rId23"/>
    <p:sldId id="268" r:id="rId24"/>
    <p:sldId id="270" r:id="rId25"/>
    <p:sldId id="273" r:id="rId26"/>
    <p:sldId id="274" r:id="rId27"/>
    <p:sldId id="679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869" autoAdjust="0"/>
  </p:normalViewPr>
  <p:slideViewPr>
    <p:cSldViewPr snapToGrid="0">
      <p:cViewPr varScale="1">
        <p:scale>
          <a:sx n="57" d="100"/>
          <a:sy n="57" d="100"/>
        </p:scale>
        <p:origin x="82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presProps" Target="presProps.xml"/><Relationship Id="rId8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098C13-0F9F-4139-8DC1-21B371BA03FC}" type="doc">
      <dgm:prSet loTypeId="urn:microsoft.com/office/officeart/2005/8/layout/vList2" loCatId="list" qsTypeId="urn:microsoft.com/office/officeart/2005/8/quickstyle/simple5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8188971-D7E5-4C87-8FCE-331DC81BD44D}">
      <dgm:prSet/>
      <dgm:spPr/>
      <dgm:t>
        <a:bodyPr/>
        <a:lstStyle/>
        <a:p>
          <a:r>
            <a:rPr lang="en-US" b="1"/>
            <a:t>These are some reserved words in C which have predefined meaning to compiler called keywords. </a:t>
          </a:r>
          <a:endParaRPr lang="en-US"/>
        </a:p>
      </dgm:t>
    </dgm:pt>
    <dgm:pt modelId="{53426E84-0213-441A-803D-87A50E3DC151}" type="parTrans" cxnId="{E30C3BC7-0235-422A-A9AE-2B3C664CBD8A}">
      <dgm:prSet/>
      <dgm:spPr/>
      <dgm:t>
        <a:bodyPr/>
        <a:lstStyle/>
        <a:p>
          <a:endParaRPr lang="en-US"/>
        </a:p>
      </dgm:t>
    </dgm:pt>
    <dgm:pt modelId="{A7214DAB-2DC6-4281-A44D-87A3C0A8F577}" type="sibTrans" cxnId="{E30C3BC7-0235-422A-A9AE-2B3C664CBD8A}">
      <dgm:prSet/>
      <dgm:spPr/>
      <dgm:t>
        <a:bodyPr/>
        <a:lstStyle/>
        <a:p>
          <a:endParaRPr lang="en-US"/>
        </a:p>
      </dgm:t>
    </dgm:pt>
    <dgm:pt modelId="{36D4A236-970C-438D-96C5-1CAAE8E5D5C4}">
      <dgm:prSet/>
      <dgm:spPr/>
      <dgm:t>
        <a:bodyPr/>
        <a:lstStyle/>
        <a:p>
          <a:r>
            <a:rPr lang="en-US" b="1"/>
            <a:t>Keywords are not to be used as variable and constant names. </a:t>
          </a:r>
          <a:endParaRPr lang="en-US"/>
        </a:p>
      </dgm:t>
    </dgm:pt>
    <dgm:pt modelId="{8FEE3D2F-19D0-482F-8D6F-8528DE6A0A54}" type="parTrans" cxnId="{AA808241-F8AA-4DDC-A695-1A848521FFFE}">
      <dgm:prSet/>
      <dgm:spPr/>
      <dgm:t>
        <a:bodyPr/>
        <a:lstStyle/>
        <a:p>
          <a:endParaRPr lang="en-US"/>
        </a:p>
      </dgm:t>
    </dgm:pt>
    <dgm:pt modelId="{AABD0141-50FB-4BB0-9465-C641DF0BAF80}" type="sibTrans" cxnId="{AA808241-F8AA-4DDC-A695-1A848521FFFE}">
      <dgm:prSet/>
      <dgm:spPr/>
      <dgm:t>
        <a:bodyPr/>
        <a:lstStyle/>
        <a:p>
          <a:endParaRPr lang="en-US"/>
        </a:p>
      </dgm:t>
    </dgm:pt>
    <dgm:pt modelId="{12846C00-0D09-46CF-869E-553094A6936E}">
      <dgm:prSet/>
      <dgm:spPr/>
      <dgm:t>
        <a:bodyPr/>
        <a:lstStyle/>
        <a:p>
          <a:r>
            <a:rPr lang="en-US" b="1"/>
            <a:t>All keywords have fixed meanings and these meanings cannot be changed. </a:t>
          </a:r>
          <a:endParaRPr lang="en-US"/>
        </a:p>
      </dgm:t>
    </dgm:pt>
    <dgm:pt modelId="{DE6D3078-5F56-4344-89BC-1D4D1A08E719}" type="parTrans" cxnId="{51A950BD-D5AA-46D6-903B-8392B54A9660}">
      <dgm:prSet/>
      <dgm:spPr/>
      <dgm:t>
        <a:bodyPr/>
        <a:lstStyle/>
        <a:p>
          <a:endParaRPr lang="en-US"/>
        </a:p>
      </dgm:t>
    </dgm:pt>
    <dgm:pt modelId="{A3F34C00-A04D-4D1E-B838-A52E9815AE4D}" type="sibTrans" cxnId="{51A950BD-D5AA-46D6-903B-8392B54A9660}">
      <dgm:prSet/>
      <dgm:spPr/>
      <dgm:t>
        <a:bodyPr/>
        <a:lstStyle/>
        <a:p>
          <a:endParaRPr lang="en-US"/>
        </a:p>
      </dgm:t>
    </dgm:pt>
    <dgm:pt modelId="{2F8F2F41-AF4B-40E1-A168-BBC9CBDD83D7}" type="pres">
      <dgm:prSet presAssocID="{CC098C13-0F9F-4139-8DC1-21B371BA03FC}" presName="linear" presStyleCnt="0">
        <dgm:presLayoutVars>
          <dgm:animLvl val="lvl"/>
          <dgm:resizeHandles val="exact"/>
        </dgm:presLayoutVars>
      </dgm:prSet>
      <dgm:spPr/>
    </dgm:pt>
    <dgm:pt modelId="{D3217208-7B95-4683-AB3E-A87E0280192F}" type="pres">
      <dgm:prSet presAssocID="{68188971-D7E5-4C87-8FCE-331DC81BD44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8651D79-1E62-442B-838C-B56DF30AFD83}" type="pres">
      <dgm:prSet presAssocID="{A7214DAB-2DC6-4281-A44D-87A3C0A8F577}" presName="spacer" presStyleCnt="0"/>
      <dgm:spPr/>
    </dgm:pt>
    <dgm:pt modelId="{279AD36D-AAB1-4F1F-938C-697229C403D8}" type="pres">
      <dgm:prSet presAssocID="{36D4A236-970C-438D-96C5-1CAAE8E5D5C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0587E07-D018-4EBE-928F-A475F5D49AB8}" type="pres">
      <dgm:prSet presAssocID="{AABD0141-50FB-4BB0-9465-C641DF0BAF80}" presName="spacer" presStyleCnt="0"/>
      <dgm:spPr/>
    </dgm:pt>
    <dgm:pt modelId="{28C3F638-7012-4FB7-A5C8-32702B31833C}" type="pres">
      <dgm:prSet presAssocID="{12846C00-0D09-46CF-869E-553094A6936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6342C608-1877-47EB-BB64-5FE0994AE001}" type="presOf" srcId="{36D4A236-970C-438D-96C5-1CAAE8E5D5C4}" destId="{279AD36D-AAB1-4F1F-938C-697229C403D8}" srcOrd="0" destOrd="0" presId="urn:microsoft.com/office/officeart/2005/8/layout/vList2"/>
    <dgm:cxn modelId="{E4956818-495B-4B95-82F4-213379E0FF65}" type="presOf" srcId="{12846C00-0D09-46CF-869E-553094A6936E}" destId="{28C3F638-7012-4FB7-A5C8-32702B31833C}" srcOrd="0" destOrd="0" presId="urn:microsoft.com/office/officeart/2005/8/layout/vList2"/>
    <dgm:cxn modelId="{94759133-4FA5-464F-A808-5AB02523F709}" type="presOf" srcId="{68188971-D7E5-4C87-8FCE-331DC81BD44D}" destId="{D3217208-7B95-4683-AB3E-A87E0280192F}" srcOrd="0" destOrd="0" presId="urn:microsoft.com/office/officeart/2005/8/layout/vList2"/>
    <dgm:cxn modelId="{AA808241-F8AA-4DDC-A695-1A848521FFFE}" srcId="{CC098C13-0F9F-4139-8DC1-21B371BA03FC}" destId="{36D4A236-970C-438D-96C5-1CAAE8E5D5C4}" srcOrd="1" destOrd="0" parTransId="{8FEE3D2F-19D0-482F-8D6F-8528DE6A0A54}" sibTransId="{AABD0141-50FB-4BB0-9465-C641DF0BAF80}"/>
    <dgm:cxn modelId="{986EFE47-1432-4E9A-A456-6A3567AC78B8}" type="presOf" srcId="{CC098C13-0F9F-4139-8DC1-21B371BA03FC}" destId="{2F8F2F41-AF4B-40E1-A168-BBC9CBDD83D7}" srcOrd="0" destOrd="0" presId="urn:microsoft.com/office/officeart/2005/8/layout/vList2"/>
    <dgm:cxn modelId="{51A950BD-D5AA-46D6-903B-8392B54A9660}" srcId="{CC098C13-0F9F-4139-8DC1-21B371BA03FC}" destId="{12846C00-0D09-46CF-869E-553094A6936E}" srcOrd="2" destOrd="0" parTransId="{DE6D3078-5F56-4344-89BC-1D4D1A08E719}" sibTransId="{A3F34C00-A04D-4D1E-B838-A52E9815AE4D}"/>
    <dgm:cxn modelId="{E30C3BC7-0235-422A-A9AE-2B3C664CBD8A}" srcId="{CC098C13-0F9F-4139-8DC1-21B371BA03FC}" destId="{68188971-D7E5-4C87-8FCE-331DC81BD44D}" srcOrd="0" destOrd="0" parTransId="{53426E84-0213-441A-803D-87A50E3DC151}" sibTransId="{A7214DAB-2DC6-4281-A44D-87A3C0A8F577}"/>
    <dgm:cxn modelId="{E96B482C-F175-46EB-88C3-B2905B5A51CE}" type="presParOf" srcId="{2F8F2F41-AF4B-40E1-A168-BBC9CBDD83D7}" destId="{D3217208-7B95-4683-AB3E-A87E0280192F}" srcOrd="0" destOrd="0" presId="urn:microsoft.com/office/officeart/2005/8/layout/vList2"/>
    <dgm:cxn modelId="{E8AB4298-B059-467D-8966-BAA67D9DB1CB}" type="presParOf" srcId="{2F8F2F41-AF4B-40E1-A168-BBC9CBDD83D7}" destId="{A8651D79-1E62-442B-838C-B56DF30AFD83}" srcOrd="1" destOrd="0" presId="urn:microsoft.com/office/officeart/2005/8/layout/vList2"/>
    <dgm:cxn modelId="{EFE79BDE-3DA3-4C3D-9A94-4AEE18F5979B}" type="presParOf" srcId="{2F8F2F41-AF4B-40E1-A168-BBC9CBDD83D7}" destId="{279AD36D-AAB1-4F1F-938C-697229C403D8}" srcOrd="2" destOrd="0" presId="urn:microsoft.com/office/officeart/2005/8/layout/vList2"/>
    <dgm:cxn modelId="{F5204792-547A-4E2C-8CDD-FA90B5CC0645}" type="presParOf" srcId="{2F8F2F41-AF4B-40E1-A168-BBC9CBDD83D7}" destId="{70587E07-D018-4EBE-928F-A475F5D49AB8}" srcOrd="3" destOrd="0" presId="urn:microsoft.com/office/officeart/2005/8/layout/vList2"/>
    <dgm:cxn modelId="{F2C6E2AC-149C-4C0C-8A18-EEA9E4757650}" type="presParOf" srcId="{2F8F2F41-AF4B-40E1-A168-BBC9CBDD83D7}" destId="{28C3F638-7012-4FB7-A5C8-32702B31833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DADCC5-9413-4F36-AD03-1F88739BDE7D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F2BF4471-1107-4FCF-B373-0F8441153934}">
      <dgm:prSet phldrT="[Text]" custT="1"/>
      <dgm:spPr/>
      <dgm:t>
        <a:bodyPr/>
        <a:lstStyle/>
        <a:p>
          <a:pPr>
            <a:buFont typeface="Arial" charset="0"/>
            <a:buChar char="•"/>
          </a:pPr>
          <a:r>
            <a:rPr lang="en-US" altLang="en-US" sz="2200" b="1" dirty="0"/>
            <a:t>Variables are the symbolic names for storing computational data. </a:t>
          </a:r>
          <a:endParaRPr lang="en-IN" sz="2200" dirty="0"/>
        </a:p>
      </dgm:t>
    </dgm:pt>
    <dgm:pt modelId="{F7BC2561-D06C-49A5-9A17-C9E5E3F54242}" type="parTrans" cxnId="{A9CE89A5-68C6-4546-A290-A17DB6964EA8}">
      <dgm:prSet/>
      <dgm:spPr/>
      <dgm:t>
        <a:bodyPr/>
        <a:lstStyle/>
        <a:p>
          <a:endParaRPr lang="en-IN"/>
        </a:p>
      </dgm:t>
    </dgm:pt>
    <dgm:pt modelId="{77433EBA-A12F-47E5-9275-39E96862278E}" type="sibTrans" cxnId="{A9CE89A5-68C6-4546-A290-A17DB6964EA8}">
      <dgm:prSet/>
      <dgm:spPr/>
      <dgm:t>
        <a:bodyPr/>
        <a:lstStyle/>
        <a:p>
          <a:endParaRPr lang="en-IN"/>
        </a:p>
      </dgm:t>
    </dgm:pt>
    <dgm:pt modelId="{E72A8BCC-FD36-4965-B1DC-8B9DF25FB61A}">
      <dgm:prSet custT="1"/>
      <dgm:spPr/>
      <dgm:t>
        <a:bodyPr/>
        <a:lstStyle/>
        <a:p>
          <a:r>
            <a:rPr lang="en-US" altLang="en-US" sz="2200" b="1" dirty="0"/>
            <a:t>Variable: a </a:t>
          </a:r>
          <a:r>
            <a:rPr lang="en-US" altLang="en-US" sz="2200" b="1" i="1" u="sng" dirty="0"/>
            <a:t>symbolic name</a:t>
          </a:r>
          <a:r>
            <a:rPr lang="en-US" altLang="en-US" sz="2200" b="1" i="1" dirty="0"/>
            <a:t> </a:t>
          </a:r>
          <a:r>
            <a:rPr lang="en-US" altLang="en-US" sz="2200" b="1" dirty="0"/>
            <a:t>for a memory location</a:t>
          </a:r>
        </a:p>
      </dgm:t>
    </dgm:pt>
    <dgm:pt modelId="{A782209D-696E-4CF9-A06E-F19C38B2D31B}" type="parTrans" cxnId="{FC37A13B-9D7D-4023-AFC0-4C51A19E5B3C}">
      <dgm:prSet/>
      <dgm:spPr/>
      <dgm:t>
        <a:bodyPr/>
        <a:lstStyle/>
        <a:p>
          <a:endParaRPr lang="en-IN"/>
        </a:p>
      </dgm:t>
    </dgm:pt>
    <dgm:pt modelId="{5125FD2C-97FB-49A3-8D8C-BE3980E6A2B2}" type="sibTrans" cxnId="{FC37A13B-9D7D-4023-AFC0-4C51A19E5B3C}">
      <dgm:prSet/>
      <dgm:spPr/>
      <dgm:t>
        <a:bodyPr/>
        <a:lstStyle/>
        <a:p>
          <a:endParaRPr lang="en-IN"/>
        </a:p>
      </dgm:t>
    </dgm:pt>
    <dgm:pt modelId="{85059832-6FCB-4FF3-A8B3-063AF56B2E1B}">
      <dgm:prSet custT="1"/>
      <dgm:spPr/>
      <dgm:t>
        <a:bodyPr/>
        <a:lstStyle/>
        <a:p>
          <a:r>
            <a:rPr lang="en-US" altLang="en-US" sz="2200" b="1" dirty="0"/>
            <a:t>In C variables have to be </a:t>
          </a:r>
          <a:r>
            <a:rPr lang="en-US" altLang="en-US" sz="2200" b="1" i="1" dirty="0"/>
            <a:t>declared</a:t>
          </a:r>
          <a:r>
            <a:rPr lang="en-US" altLang="en-US" sz="2200" b="1" dirty="0"/>
            <a:t> before they are used Ex:  int x;</a:t>
          </a:r>
        </a:p>
      </dgm:t>
    </dgm:pt>
    <dgm:pt modelId="{9F698D2D-1C8B-4E4F-B6AD-74681B455013}" type="parTrans" cxnId="{F17D0611-2001-4EB8-8CF6-417CAFDCC901}">
      <dgm:prSet/>
      <dgm:spPr/>
      <dgm:t>
        <a:bodyPr/>
        <a:lstStyle/>
        <a:p>
          <a:endParaRPr lang="en-IN"/>
        </a:p>
      </dgm:t>
    </dgm:pt>
    <dgm:pt modelId="{BE16F443-BA66-4880-9364-8F7B802703C7}" type="sibTrans" cxnId="{F17D0611-2001-4EB8-8CF6-417CAFDCC901}">
      <dgm:prSet/>
      <dgm:spPr/>
      <dgm:t>
        <a:bodyPr/>
        <a:lstStyle/>
        <a:p>
          <a:endParaRPr lang="en-IN"/>
        </a:p>
      </dgm:t>
    </dgm:pt>
    <dgm:pt modelId="{42648FE1-FB94-4941-A9F2-3FB645718221}">
      <dgm:prSet custT="1"/>
      <dgm:spPr/>
      <dgm:t>
        <a:bodyPr/>
        <a:lstStyle/>
        <a:p>
          <a:r>
            <a:rPr lang="en-US" sz="2200" b="1" dirty="0"/>
            <a:t>A variable may take different values at different times during execution.</a:t>
          </a:r>
        </a:p>
      </dgm:t>
    </dgm:pt>
    <dgm:pt modelId="{3B5D2F7A-FC12-4534-B274-FE262F38753B}" type="parTrans" cxnId="{93856867-F13D-4A30-91A2-5B831930EBCA}">
      <dgm:prSet/>
      <dgm:spPr/>
      <dgm:t>
        <a:bodyPr/>
        <a:lstStyle/>
        <a:p>
          <a:endParaRPr lang="en-IN"/>
        </a:p>
      </dgm:t>
    </dgm:pt>
    <dgm:pt modelId="{2781AEC9-E4EA-45FA-83B2-83340829FB70}" type="sibTrans" cxnId="{93856867-F13D-4A30-91A2-5B831930EBCA}">
      <dgm:prSet/>
      <dgm:spPr/>
      <dgm:t>
        <a:bodyPr/>
        <a:lstStyle/>
        <a:p>
          <a:endParaRPr lang="en-IN"/>
        </a:p>
      </dgm:t>
    </dgm:pt>
    <dgm:pt modelId="{559A0BAF-4004-4F93-A172-BCCE771B2BBC}">
      <dgm:prSet custT="1"/>
      <dgm:spPr/>
      <dgm:t>
        <a:bodyPr/>
        <a:lstStyle/>
        <a:p>
          <a:r>
            <a:rPr lang="en-US" altLang="en-US" sz="2200" b="1" i="1" dirty="0"/>
            <a:t>Declarations </a:t>
          </a:r>
          <a:r>
            <a:rPr lang="en-US" altLang="en-US" sz="2200" b="1" dirty="0"/>
            <a:t>reserve storage for the variable.</a:t>
          </a:r>
        </a:p>
      </dgm:t>
    </dgm:pt>
    <dgm:pt modelId="{7AC939C7-32E6-41D8-8BC3-FC3D47B19FEF}" type="parTrans" cxnId="{6E06CD49-2E85-4BCA-9085-243AD329B6B7}">
      <dgm:prSet/>
      <dgm:spPr/>
      <dgm:t>
        <a:bodyPr/>
        <a:lstStyle/>
        <a:p>
          <a:endParaRPr lang="en-IN"/>
        </a:p>
      </dgm:t>
    </dgm:pt>
    <dgm:pt modelId="{53596A1F-AE7D-45AA-A028-629A13FD4449}" type="sibTrans" cxnId="{6E06CD49-2E85-4BCA-9085-243AD329B6B7}">
      <dgm:prSet/>
      <dgm:spPr/>
      <dgm:t>
        <a:bodyPr/>
        <a:lstStyle/>
        <a:p>
          <a:endParaRPr lang="en-IN"/>
        </a:p>
      </dgm:t>
    </dgm:pt>
    <dgm:pt modelId="{CBC6D537-A8AE-429C-9A4C-868A5E2E1176}">
      <dgm:prSet custT="1"/>
      <dgm:spPr/>
      <dgm:t>
        <a:bodyPr/>
        <a:lstStyle/>
        <a:p>
          <a:r>
            <a:rPr lang="en-US" altLang="en-US" sz="2200" b="1" dirty="0"/>
            <a:t>Value is assigned to the variable by </a:t>
          </a:r>
          <a:r>
            <a:rPr lang="en-US" altLang="en-US" sz="2200" b="1" i="1" dirty="0"/>
            <a:t>initialization</a:t>
          </a:r>
          <a:r>
            <a:rPr lang="en-US" altLang="en-US" sz="2200" b="1" dirty="0"/>
            <a:t> or </a:t>
          </a:r>
          <a:r>
            <a:rPr lang="en-US" altLang="en-US" sz="2200" b="1" i="1" dirty="0"/>
            <a:t>assignment</a:t>
          </a:r>
        </a:p>
      </dgm:t>
    </dgm:pt>
    <dgm:pt modelId="{45285800-4028-44A8-A243-19B665B5C540}" type="parTrans" cxnId="{18FDC455-A20D-44A8-8266-D377AF89D373}">
      <dgm:prSet/>
      <dgm:spPr/>
      <dgm:t>
        <a:bodyPr/>
        <a:lstStyle/>
        <a:p>
          <a:endParaRPr lang="en-IN"/>
        </a:p>
      </dgm:t>
    </dgm:pt>
    <dgm:pt modelId="{6B632BAD-3ED3-4D43-AD8D-4E80000CF011}" type="sibTrans" cxnId="{18FDC455-A20D-44A8-8266-D377AF89D373}">
      <dgm:prSet/>
      <dgm:spPr/>
      <dgm:t>
        <a:bodyPr/>
        <a:lstStyle/>
        <a:p>
          <a:endParaRPr lang="en-IN"/>
        </a:p>
      </dgm:t>
    </dgm:pt>
    <dgm:pt modelId="{E576D8CC-D1A8-4439-8FE2-2346DEA7402A}" type="pres">
      <dgm:prSet presAssocID="{13DADCC5-9413-4F36-AD03-1F88739BDE7D}" presName="Name0" presStyleCnt="0">
        <dgm:presLayoutVars>
          <dgm:chMax val="7"/>
          <dgm:chPref val="7"/>
          <dgm:dir/>
        </dgm:presLayoutVars>
      </dgm:prSet>
      <dgm:spPr/>
    </dgm:pt>
    <dgm:pt modelId="{478ED6D0-96D1-4432-81BE-1447B2937F4B}" type="pres">
      <dgm:prSet presAssocID="{13DADCC5-9413-4F36-AD03-1F88739BDE7D}" presName="Name1" presStyleCnt="0"/>
      <dgm:spPr/>
    </dgm:pt>
    <dgm:pt modelId="{CE0E2D2B-143D-4785-AF79-E5887D4A4AA9}" type="pres">
      <dgm:prSet presAssocID="{13DADCC5-9413-4F36-AD03-1F88739BDE7D}" presName="cycle" presStyleCnt="0"/>
      <dgm:spPr/>
    </dgm:pt>
    <dgm:pt modelId="{A2586425-326C-47E3-A186-D52EFDF516BB}" type="pres">
      <dgm:prSet presAssocID="{13DADCC5-9413-4F36-AD03-1F88739BDE7D}" presName="srcNode" presStyleLbl="node1" presStyleIdx="0" presStyleCnt="6"/>
      <dgm:spPr/>
    </dgm:pt>
    <dgm:pt modelId="{31F668B0-E855-45E8-AB9B-3706AF38F62A}" type="pres">
      <dgm:prSet presAssocID="{13DADCC5-9413-4F36-AD03-1F88739BDE7D}" presName="conn" presStyleLbl="parChTrans1D2" presStyleIdx="0" presStyleCnt="1"/>
      <dgm:spPr/>
    </dgm:pt>
    <dgm:pt modelId="{455AB6EB-587E-41BA-A966-3C18019F7223}" type="pres">
      <dgm:prSet presAssocID="{13DADCC5-9413-4F36-AD03-1F88739BDE7D}" presName="extraNode" presStyleLbl="node1" presStyleIdx="0" presStyleCnt="6"/>
      <dgm:spPr/>
    </dgm:pt>
    <dgm:pt modelId="{E0B9D2C1-3213-4C4B-A195-1CFC05AE293F}" type="pres">
      <dgm:prSet presAssocID="{13DADCC5-9413-4F36-AD03-1F88739BDE7D}" presName="dstNode" presStyleLbl="node1" presStyleIdx="0" presStyleCnt="6"/>
      <dgm:spPr/>
    </dgm:pt>
    <dgm:pt modelId="{3038F94D-A763-46D5-AF31-D49C0C54D4FB}" type="pres">
      <dgm:prSet presAssocID="{F2BF4471-1107-4FCF-B373-0F8441153934}" presName="text_1" presStyleLbl="node1" presStyleIdx="0" presStyleCnt="6">
        <dgm:presLayoutVars>
          <dgm:bulletEnabled val="1"/>
        </dgm:presLayoutVars>
      </dgm:prSet>
      <dgm:spPr/>
    </dgm:pt>
    <dgm:pt modelId="{CD66467A-AB3E-4232-9891-BFA629C8AF3E}" type="pres">
      <dgm:prSet presAssocID="{F2BF4471-1107-4FCF-B373-0F8441153934}" presName="accent_1" presStyleCnt="0"/>
      <dgm:spPr/>
    </dgm:pt>
    <dgm:pt modelId="{01C80BCE-811B-4D61-9BBF-F30FCA40AD5E}" type="pres">
      <dgm:prSet presAssocID="{F2BF4471-1107-4FCF-B373-0F8441153934}" presName="accentRepeatNode" presStyleLbl="solidFgAcc1" presStyleIdx="0" presStyleCnt="6"/>
      <dgm:spPr/>
    </dgm:pt>
    <dgm:pt modelId="{4BCD6FB1-A3D9-43F4-B5D4-DCA849A8C76E}" type="pres">
      <dgm:prSet presAssocID="{E72A8BCC-FD36-4965-B1DC-8B9DF25FB61A}" presName="text_2" presStyleLbl="node1" presStyleIdx="1" presStyleCnt="6">
        <dgm:presLayoutVars>
          <dgm:bulletEnabled val="1"/>
        </dgm:presLayoutVars>
      </dgm:prSet>
      <dgm:spPr/>
    </dgm:pt>
    <dgm:pt modelId="{B66FC96D-7915-44E2-B7E9-2B6E5861DCBC}" type="pres">
      <dgm:prSet presAssocID="{E72A8BCC-FD36-4965-B1DC-8B9DF25FB61A}" presName="accent_2" presStyleCnt="0"/>
      <dgm:spPr/>
    </dgm:pt>
    <dgm:pt modelId="{0E9CEDD1-2FEB-4B54-8CB8-EC6275A4FA94}" type="pres">
      <dgm:prSet presAssocID="{E72A8BCC-FD36-4965-B1DC-8B9DF25FB61A}" presName="accentRepeatNode" presStyleLbl="solidFgAcc1" presStyleIdx="1" presStyleCnt="6"/>
      <dgm:spPr/>
    </dgm:pt>
    <dgm:pt modelId="{F14CA69F-3B19-4001-AE38-96D8011BBA63}" type="pres">
      <dgm:prSet presAssocID="{85059832-6FCB-4FF3-A8B3-063AF56B2E1B}" presName="text_3" presStyleLbl="node1" presStyleIdx="2" presStyleCnt="6">
        <dgm:presLayoutVars>
          <dgm:bulletEnabled val="1"/>
        </dgm:presLayoutVars>
      </dgm:prSet>
      <dgm:spPr/>
    </dgm:pt>
    <dgm:pt modelId="{8C9F5E6F-C793-419F-8009-36C7BE1B097D}" type="pres">
      <dgm:prSet presAssocID="{85059832-6FCB-4FF3-A8B3-063AF56B2E1B}" presName="accent_3" presStyleCnt="0"/>
      <dgm:spPr/>
    </dgm:pt>
    <dgm:pt modelId="{94763182-22B6-410F-82E3-56952313CCAC}" type="pres">
      <dgm:prSet presAssocID="{85059832-6FCB-4FF3-A8B3-063AF56B2E1B}" presName="accentRepeatNode" presStyleLbl="solidFgAcc1" presStyleIdx="2" presStyleCnt="6"/>
      <dgm:spPr/>
    </dgm:pt>
    <dgm:pt modelId="{3D1B0D6B-EAA2-495F-A14D-C78C5C265D4E}" type="pres">
      <dgm:prSet presAssocID="{42648FE1-FB94-4941-A9F2-3FB645718221}" presName="text_4" presStyleLbl="node1" presStyleIdx="3" presStyleCnt="6">
        <dgm:presLayoutVars>
          <dgm:bulletEnabled val="1"/>
        </dgm:presLayoutVars>
      </dgm:prSet>
      <dgm:spPr/>
    </dgm:pt>
    <dgm:pt modelId="{8C9F60EA-39E7-491A-AF46-34B564DBD75F}" type="pres">
      <dgm:prSet presAssocID="{42648FE1-FB94-4941-A9F2-3FB645718221}" presName="accent_4" presStyleCnt="0"/>
      <dgm:spPr/>
    </dgm:pt>
    <dgm:pt modelId="{AC4BFF22-CE04-469F-BC86-9DEDCFCE9331}" type="pres">
      <dgm:prSet presAssocID="{42648FE1-FB94-4941-A9F2-3FB645718221}" presName="accentRepeatNode" presStyleLbl="solidFgAcc1" presStyleIdx="3" presStyleCnt="6"/>
      <dgm:spPr/>
    </dgm:pt>
    <dgm:pt modelId="{DC90E9FC-1C0F-4E1E-85AD-62C60AD1246E}" type="pres">
      <dgm:prSet presAssocID="{559A0BAF-4004-4F93-A172-BCCE771B2BBC}" presName="text_5" presStyleLbl="node1" presStyleIdx="4" presStyleCnt="6">
        <dgm:presLayoutVars>
          <dgm:bulletEnabled val="1"/>
        </dgm:presLayoutVars>
      </dgm:prSet>
      <dgm:spPr/>
    </dgm:pt>
    <dgm:pt modelId="{FF8F7BBA-9D74-4711-B9FC-58B38A6B737E}" type="pres">
      <dgm:prSet presAssocID="{559A0BAF-4004-4F93-A172-BCCE771B2BBC}" presName="accent_5" presStyleCnt="0"/>
      <dgm:spPr/>
    </dgm:pt>
    <dgm:pt modelId="{6C2CCEC1-D5DB-46C0-B240-A2C6BFD3E25F}" type="pres">
      <dgm:prSet presAssocID="{559A0BAF-4004-4F93-A172-BCCE771B2BBC}" presName="accentRepeatNode" presStyleLbl="solidFgAcc1" presStyleIdx="4" presStyleCnt="6"/>
      <dgm:spPr/>
    </dgm:pt>
    <dgm:pt modelId="{8A689B7A-C86F-47CE-B401-9E28E2F148FB}" type="pres">
      <dgm:prSet presAssocID="{CBC6D537-A8AE-429C-9A4C-868A5E2E1176}" presName="text_6" presStyleLbl="node1" presStyleIdx="5" presStyleCnt="6">
        <dgm:presLayoutVars>
          <dgm:bulletEnabled val="1"/>
        </dgm:presLayoutVars>
      </dgm:prSet>
      <dgm:spPr/>
    </dgm:pt>
    <dgm:pt modelId="{378E7D00-9C5F-4DFD-A00F-D7F0390AB96F}" type="pres">
      <dgm:prSet presAssocID="{CBC6D537-A8AE-429C-9A4C-868A5E2E1176}" presName="accent_6" presStyleCnt="0"/>
      <dgm:spPr/>
    </dgm:pt>
    <dgm:pt modelId="{6D3E5AA7-E116-413E-8605-DE7355DFD95E}" type="pres">
      <dgm:prSet presAssocID="{CBC6D537-A8AE-429C-9A4C-868A5E2E1176}" presName="accentRepeatNode" presStyleLbl="solidFgAcc1" presStyleIdx="5" presStyleCnt="6"/>
      <dgm:spPr/>
    </dgm:pt>
  </dgm:ptLst>
  <dgm:cxnLst>
    <dgm:cxn modelId="{F17D0611-2001-4EB8-8CF6-417CAFDCC901}" srcId="{13DADCC5-9413-4F36-AD03-1F88739BDE7D}" destId="{85059832-6FCB-4FF3-A8B3-063AF56B2E1B}" srcOrd="2" destOrd="0" parTransId="{9F698D2D-1C8B-4E4F-B6AD-74681B455013}" sibTransId="{BE16F443-BA66-4880-9364-8F7B802703C7}"/>
    <dgm:cxn modelId="{C536C31B-5E91-48E4-9A03-5E6FC4FEC05D}" type="presOf" srcId="{77433EBA-A12F-47E5-9275-39E96862278E}" destId="{31F668B0-E855-45E8-AB9B-3706AF38F62A}" srcOrd="0" destOrd="0" presId="urn:microsoft.com/office/officeart/2008/layout/VerticalCurvedList"/>
    <dgm:cxn modelId="{FC37A13B-9D7D-4023-AFC0-4C51A19E5B3C}" srcId="{13DADCC5-9413-4F36-AD03-1F88739BDE7D}" destId="{E72A8BCC-FD36-4965-B1DC-8B9DF25FB61A}" srcOrd="1" destOrd="0" parTransId="{A782209D-696E-4CF9-A06E-F19C38B2D31B}" sibTransId="{5125FD2C-97FB-49A3-8D8C-BE3980E6A2B2}"/>
    <dgm:cxn modelId="{964D1562-ED0C-481F-9623-C5AE7DB08E1F}" type="presOf" srcId="{CBC6D537-A8AE-429C-9A4C-868A5E2E1176}" destId="{8A689B7A-C86F-47CE-B401-9E28E2F148FB}" srcOrd="0" destOrd="0" presId="urn:microsoft.com/office/officeart/2008/layout/VerticalCurvedList"/>
    <dgm:cxn modelId="{ABF96566-3ABD-4C79-99F9-3DF457FEA4EB}" type="presOf" srcId="{42648FE1-FB94-4941-A9F2-3FB645718221}" destId="{3D1B0D6B-EAA2-495F-A14D-C78C5C265D4E}" srcOrd="0" destOrd="0" presId="urn:microsoft.com/office/officeart/2008/layout/VerticalCurvedList"/>
    <dgm:cxn modelId="{93856867-F13D-4A30-91A2-5B831930EBCA}" srcId="{13DADCC5-9413-4F36-AD03-1F88739BDE7D}" destId="{42648FE1-FB94-4941-A9F2-3FB645718221}" srcOrd="3" destOrd="0" parTransId="{3B5D2F7A-FC12-4534-B274-FE262F38753B}" sibTransId="{2781AEC9-E4EA-45FA-83B2-83340829FB70}"/>
    <dgm:cxn modelId="{6E06CD49-2E85-4BCA-9085-243AD329B6B7}" srcId="{13DADCC5-9413-4F36-AD03-1F88739BDE7D}" destId="{559A0BAF-4004-4F93-A172-BCCE771B2BBC}" srcOrd="4" destOrd="0" parTransId="{7AC939C7-32E6-41D8-8BC3-FC3D47B19FEF}" sibTransId="{53596A1F-AE7D-45AA-A028-629A13FD4449}"/>
    <dgm:cxn modelId="{EFB93E75-B1B8-41B6-AAE4-524E984FCD02}" type="presOf" srcId="{559A0BAF-4004-4F93-A172-BCCE771B2BBC}" destId="{DC90E9FC-1C0F-4E1E-85AD-62C60AD1246E}" srcOrd="0" destOrd="0" presId="urn:microsoft.com/office/officeart/2008/layout/VerticalCurvedList"/>
    <dgm:cxn modelId="{18FDC455-A20D-44A8-8266-D377AF89D373}" srcId="{13DADCC5-9413-4F36-AD03-1F88739BDE7D}" destId="{CBC6D537-A8AE-429C-9A4C-868A5E2E1176}" srcOrd="5" destOrd="0" parTransId="{45285800-4028-44A8-A243-19B665B5C540}" sibTransId="{6B632BAD-3ED3-4D43-AD8D-4E80000CF011}"/>
    <dgm:cxn modelId="{5A47A686-8303-461E-AE20-D3B307835454}" type="presOf" srcId="{E72A8BCC-FD36-4965-B1DC-8B9DF25FB61A}" destId="{4BCD6FB1-A3D9-43F4-B5D4-DCA849A8C76E}" srcOrd="0" destOrd="0" presId="urn:microsoft.com/office/officeart/2008/layout/VerticalCurvedList"/>
    <dgm:cxn modelId="{0D4E19A5-5BBE-4750-80D0-6BC8F914F43A}" type="presOf" srcId="{F2BF4471-1107-4FCF-B373-0F8441153934}" destId="{3038F94D-A763-46D5-AF31-D49C0C54D4FB}" srcOrd="0" destOrd="0" presId="urn:microsoft.com/office/officeart/2008/layout/VerticalCurvedList"/>
    <dgm:cxn modelId="{A9CE89A5-68C6-4546-A290-A17DB6964EA8}" srcId="{13DADCC5-9413-4F36-AD03-1F88739BDE7D}" destId="{F2BF4471-1107-4FCF-B373-0F8441153934}" srcOrd="0" destOrd="0" parTransId="{F7BC2561-D06C-49A5-9A17-C9E5E3F54242}" sibTransId="{77433EBA-A12F-47E5-9275-39E96862278E}"/>
    <dgm:cxn modelId="{7A68EEB4-A994-49B9-83B4-888A16ADFF34}" type="presOf" srcId="{85059832-6FCB-4FF3-A8B3-063AF56B2E1B}" destId="{F14CA69F-3B19-4001-AE38-96D8011BBA63}" srcOrd="0" destOrd="0" presId="urn:microsoft.com/office/officeart/2008/layout/VerticalCurvedList"/>
    <dgm:cxn modelId="{6CB225D1-7B6D-4F67-9A5D-8A180BDDD3F3}" type="presOf" srcId="{13DADCC5-9413-4F36-AD03-1F88739BDE7D}" destId="{E576D8CC-D1A8-4439-8FE2-2346DEA7402A}" srcOrd="0" destOrd="0" presId="urn:microsoft.com/office/officeart/2008/layout/VerticalCurvedList"/>
    <dgm:cxn modelId="{8D9172DE-4C3B-4F26-9C0E-C5D7F307A60A}" type="presParOf" srcId="{E576D8CC-D1A8-4439-8FE2-2346DEA7402A}" destId="{478ED6D0-96D1-4432-81BE-1447B2937F4B}" srcOrd="0" destOrd="0" presId="urn:microsoft.com/office/officeart/2008/layout/VerticalCurvedList"/>
    <dgm:cxn modelId="{7316EB45-4A82-4C87-B0C3-8001DE11F951}" type="presParOf" srcId="{478ED6D0-96D1-4432-81BE-1447B2937F4B}" destId="{CE0E2D2B-143D-4785-AF79-E5887D4A4AA9}" srcOrd="0" destOrd="0" presId="urn:microsoft.com/office/officeart/2008/layout/VerticalCurvedList"/>
    <dgm:cxn modelId="{09DDF461-0BE3-43A8-91F6-83E2B6297C4E}" type="presParOf" srcId="{CE0E2D2B-143D-4785-AF79-E5887D4A4AA9}" destId="{A2586425-326C-47E3-A186-D52EFDF516BB}" srcOrd="0" destOrd="0" presId="urn:microsoft.com/office/officeart/2008/layout/VerticalCurvedList"/>
    <dgm:cxn modelId="{85F56A1D-8138-4EBB-A086-B9B6CDFA4633}" type="presParOf" srcId="{CE0E2D2B-143D-4785-AF79-E5887D4A4AA9}" destId="{31F668B0-E855-45E8-AB9B-3706AF38F62A}" srcOrd="1" destOrd="0" presId="urn:microsoft.com/office/officeart/2008/layout/VerticalCurvedList"/>
    <dgm:cxn modelId="{C243946A-F8EA-4679-B6F1-F87699F8F308}" type="presParOf" srcId="{CE0E2D2B-143D-4785-AF79-E5887D4A4AA9}" destId="{455AB6EB-587E-41BA-A966-3C18019F7223}" srcOrd="2" destOrd="0" presId="urn:microsoft.com/office/officeart/2008/layout/VerticalCurvedList"/>
    <dgm:cxn modelId="{F4FDD696-0DA8-457F-A371-F57314B00C87}" type="presParOf" srcId="{CE0E2D2B-143D-4785-AF79-E5887D4A4AA9}" destId="{E0B9D2C1-3213-4C4B-A195-1CFC05AE293F}" srcOrd="3" destOrd="0" presId="urn:microsoft.com/office/officeart/2008/layout/VerticalCurvedList"/>
    <dgm:cxn modelId="{C297344B-5EAE-438B-9C04-49059F54BF56}" type="presParOf" srcId="{478ED6D0-96D1-4432-81BE-1447B2937F4B}" destId="{3038F94D-A763-46D5-AF31-D49C0C54D4FB}" srcOrd="1" destOrd="0" presId="urn:microsoft.com/office/officeart/2008/layout/VerticalCurvedList"/>
    <dgm:cxn modelId="{219D59BD-D6EA-4D53-8213-F5ED9201A9F5}" type="presParOf" srcId="{478ED6D0-96D1-4432-81BE-1447B2937F4B}" destId="{CD66467A-AB3E-4232-9891-BFA629C8AF3E}" srcOrd="2" destOrd="0" presId="urn:microsoft.com/office/officeart/2008/layout/VerticalCurvedList"/>
    <dgm:cxn modelId="{18BEFA11-5DA9-410C-BCC4-AE5CE72AB9CF}" type="presParOf" srcId="{CD66467A-AB3E-4232-9891-BFA629C8AF3E}" destId="{01C80BCE-811B-4D61-9BBF-F30FCA40AD5E}" srcOrd="0" destOrd="0" presId="urn:microsoft.com/office/officeart/2008/layout/VerticalCurvedList"/>
    <dgm:cxn modelId="{63C2DA0A-5959-477C-B81A-6611A9C7C8D1}" type="presParOf" srcId="{478ED6D0-96D1-4432-81BE-1447B2937F4B}" destId="{4BCD6FB1-A3D9-43F4-B5D4-DCA849A8C76E}" srcOrd="3" destOrd="0" presId="urn:microsoft.com/office/officeart/2008/layout/VerticalCurvedList"/>
    <dgm:cxn modelId="{C7A3E39D-787A-4801-BC11-E85230CB6EBF}" type="presParOf" srcId="{478ED6D0-96D1-4432-81BE-1447B2937F4B}" destId="{B66FC96D-7915-44E2-B7E9-2B6E5861DCBC}" srcOrd="4" destOrd="0" presId="urn:microsoft.com/office/officeart/2008/layout/VerticalCurvedList"/>
    <dgm:cxn modelId="{741403F3-23ED-4808-BE73-9AEDE56CD0A5}" type="presParOf" srcId="{B66FC96D-7915-44E2-B7E9-2B6E5861DCBC}" destId="{0E9CEDD1-2FEB-4B54-8CB8-EC6275A4FA94}" srcOrd="0" destOrd="0" presId="urn:microsoft.com/office/officeart/2008/layout/VerticalCurvedList"/>
    <dgm:cxn modelId="{D1FA15A1-6BEB-4BA5-A1A1-ED05E214E202}" type="presParOf" srcId="{478ED6D0-96D1-4432-81BE-1447B2937F4B}" destId="{F14CA69F-3B19-4001-AE38-96D8011BBA63}" srcOrd="5" destOrd="0" presId="urn:microsoft.com/office/officeart/2008/layout/VerticalCurvedList"/>
    <dgm:cxn modelId="{5605CFD1-7D82-43DA-B57B-898859986B1A}" type="presParOf" srcId="{478ED6D0-96D1-4432-81BE-1447B2937F4B}" destId="{8C9F5E6F-C793-419F-8009-36C7BE1B097D}" srcOrd="6" destOrd="0" presId="urn:microsoft.com/office/officeart/2008/layout/VerticalCurvedList"/>
    <dgm:cxn modelId="{682E85B6-2AD4-4584-97D7-A40E7049D347}" type="presParOf" srcId="{8C9F5E6F-C793-419F-8009-36C7BE1B097D}" destId="{94763182-22B6-410F-82E3-56952313CCAC}" srcOrd="0" destOrd="0" presId="urn:microsoft.com/office/officeart/2008/layout/VerticalCurvedList"/>
    <dgm:cxn modelId="{4AD354F6-824D-486B-A96A-8B7E783E1E54}" type="presParOf" srcId="{478ED6D0-96D1-4432-81BE-1447B2937F4B}" destId="{3D1B0D6B-EAA2-495F-A14D-C78C5C265D4E}" srcOrd="7" destOrd="0" presId="urn:microsoft.com/office/officeart/2008/layout/VerticalCurvedList"/>
    <dgm:cxn modelId="{F55F8044-119D-412A-A7B4-EBA59EE9E3F7}" type="presParOf" srcId="{478ED6D0-96D1-4432-81BE-1447B2937F4B}" destId="{8C9F60EA-39E7-491A-AF46-34B564DBD75F}" srcOrd="8" destOrd="0" presId="urn:microsoft.com/office/officeart/2008/layout/VerticalCurvedList"/>
    <dgm:cxn modelId="{65BD69F8-B54B-478C-8E78-915135947483}" type="presParOf" srcId="{8C9F60EA-39E7-491A-AF46-34B564DBD75F}" destId="{AC4BFF22-CE04-469F-BC86-9DEDCFCE9331}" srcOrd="0" destOrd="0" presId="urn:microsoft.com/office/officeart/2008/layout/VerticalCurvedList"/>
    <dgm:cxn modelId="{2C4CAAFB-DFD2-4770-A7A4-77BDCDAC63DD}" type="presParOf" srcId="{478ED6D0-96D1-4432-81BE-1447B2937F4B}" destId="{DC90E9FC-1C0F-4E1E-85AD-62C60AD1246E}" srcOrd="9" destOrd="0" presId="urn:microsoft.com/office/officeart/2008/layout/VerticalCurvedList"/>
    <dgm:cxn modelId="{F6E5F6B2-6E40-44A2-9CA4-50BAF904A198}" type="presParOf" srcId="{478ED6D0-96D1-4432-81BE-1447B2937F4B}" destId="{FF8F7BBA-9D74-4711-B9FC-58B38A6B737E}" srcOrd="10" destOrd="0" presId="urn:microsoft.com/office/officeart/2008/layout/VerticalCurvedList"/>
    <dgm:cxn modelId="{0CB09EFB-2111-4B96-BD66-D4DABE88D56F}" type="presParOf" srcId="{FF8F7BBA-9D74-4711-B9FC-58B38A6B737E}" destId="{6C2CCEC1-D5DB-46C0-B240-A2C6BFD3E25F}" srcOrd="0" destOrd="0" presId="urn:microsoft.com/office/officeart/2008/layout/VerticalCurvedList"/>
    <dgm:cxn modelId="{E29B81BA-4743-4B43-A585-C1F9BB38B74C}" type="presParOf" srcId="{478ED6D0-96D1-4432-81BE-1447B2937F4B}" destId="{8A689B7A-C86F-47CE-B401-9E28E2F148FB}" srcOrd="11" destOrd="0" presId="urn:microsoft.com/office/officeart/2008/layout/VerticalCurvedList"/>
    <dgm:cxn modelId="{4E5C9984-57BE-4368-B2AD-C4134E2660E1}" type="presParOf" srcId="{478ED6D0-96D1-4432-81BE-1447B2937F4B}" destId="{378E7D00-9C5F-4DFD-A00F-D7F0390AB96F}" srcOrd="12" destOrd="0" presId="urn:microsoft.com/office/officeart/2008/layout/VerticalCurvedList"/>
    <dgm:cxn modelId="{1977B949-B98F-4DB1-8E3A-BE6F77EF4D4B}" type="presParOf" srcId="{378E7D00-9C5F-4DFD-A00F-D7F0390AB96F}" destId="{6D3E5AA7-E116-413E-8605-DE7355DFD95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007279-AD8F-4E37-BF71-E27B00B92CA9}" type="doc">
      <dgm:prSet loTypeId="urn:microsoft.com/office/officeart/2005/8/layout/vList2" loCatId="list" qsTypeId="urn:microsoft.com/office/officeart/2005/8/quickstyle/simple5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7DFB3EC-E1BE-4762-BA64-5C18C097EFEB}">
      <dgm:prSet/>
      <dgm:spPr/>
      <dgm:t>
        <a:bodyPr/>
        <a:lstStyle/>
        <a:p>
          <a:r>
            <a:rPr lang="en-US" b="1" dirty="0"/>
            <a:t>Symbolic names can be used in C for various data items used by a programmer. </a:t>
          </a:r>
          <a:endParaRPr lang="en-US" dirty="0"/>
        </a:p>
      </dgm:t>
    </dgm:pt>
    <dgm:pt modelId="{94E0E3AD-8230-4710-9070-73033735CF54}" type="parTrans" cxnId="{046062F0-19A3-41EC-92C5-D408C49AAD38}">
      <dgm:prSet/>
      <dgm:spPr/>
      <dgm:t>
        <a:bodyPr/>
        <a:lstStyle/>
        <a:p>
          <a:endParaRPr lang="en-US"/>
        </a:p>
      </dgm:t>
    </dgm:pt>
    <dgm:pt modelId="{861F86AB-8463-4E69-83D1-66891D7A917E}" type="sibTrans" cxnId="{046062F0-19A3-41EC-92C5-D408C49AAD38}">
      <dgm:prSet/>
      <dgm:spPr/>
      <dgm:t>
        <a:bodyPr/>
        <a:lstStyle/>
        <a:p>
          <a:endParaRPr lang="en-US"/>
        </a:p>
      </dgm:t>
    </dgm:pt>
    <dgm:pt modelId="{CBA0B02B-BF66-4E62-88D6-C9D949D0A6FB}">
      <dgm:prSet/>
      <dgm:spPr/>
      <dgm:t>
        <a:bodyPr/>
        <a:lstStyle/>
        <a:p>
          <a:r>
            <a:rPr lang="en-US" b="1" dirty="0"/>
            <a:t>A symbolic name is generally  known as an identifier. An identifier is a name for a variable, constant, function, etc. </a:t>
          </a:r>
          <a:endParaRPr lang="en-US" dirty="0"/>
        </a:p>
      </dgm:t>
    </dgm:pt>
    <dgm:pt modelId="{16E74872-6066-41E3-9873-131036DBEC47}" type="parTrans" cxnId="{B8E424AB-F246-4D31-84F0-B80C608E1A21}">
      <dgm:prSet/>
      <dgm:spPr/>
      <dgm:t>
        <a:bodyPr/>
        <a:lstStyle/>
        <a:p>
          <a:endParaRPr lang="en-US"/>
        </a:p>
      </dgm:t>
    </dgm:pt>
    <dgm:pt modelId="{88B76664-8CB6-4B57-8045-4D2868E74A29}" type="sibTrans" cxnId="{B8E424AB-F246-4D31-84F0-B80C608E1A21}">
      <dgm:prSet/>
      <dgm:spPr/>
      <dgm:t>
        <a:bodyPr/>
        <a:lstStyle/>
        <a:p>
          <a:endParaRPr lang="en-US"/>
        </a:p>
      </dgm:t>
    </dgm:pt>
    <dgm:pt modelId="{66548CB2-67AA-4955-B465-C9F854EC68D4}">
      <dgm:prSet/>
      <dgm:spPr/>
      <dgm:t>
        <a:bodyPr/>
        <a:lstStyle/>
        <a:p>
          <a:r>
            <a:rPr lang="en-US" b="1"/>
            <a:t>The identifier is a sequence of characters taken from C character set. </a:t>
          </a:r>
          <a:endParaRPr lang="en-US"/>
        </a:p>
      </dgm:t>
    </dgm:pt>
    <dgm:pt modelId="{B8044855-92C6-4BDF-A1DF-46D171D2EFA7}" type="parTrans" cxnId="{9BDAC72E-A747-4B34-BFC2-62C7ECFF9524}">
      <dgm:prSet/>
      <dgm:spPr/>
      <dgm:t>
        <a:bodyPr/>
        <a:lstStyle/>
        <a:p>
          <a:endParaRPr lang="en-US"/>
        </a:p>
      </dgm:t>
    </dgm:pt>
    <dgm:pt modelId="{52418D89-E730-415B-A636-8DAF579A86CC}" type="sibTrans" cxnId="{9BDAC72E-A747-4B34-BFC2-62C7ECFF9524}">
      <dgm:prSet/>
      <dgm:spPr/>
      <dgm:t>
        <a:bodyPr/>
        <a:lstStyle/>
        <a:p>
          <a:endParaRPr lang="en-US"/>
        </a:p>
      </dgm:t>
    </dgm:pt>
    <dgm:pt modelId="{2940F192-978B-4F87-BE30-67D4C781BD76}" type="pres">
      <dgm:prSet presAssocID="{A4007279-AD8F-4E37-BF71-E27B00B92CA9}" presName="linear" presStyleCnt="0">
        <dgm:presLayoutVars>
          <dgm:animLvl val="lvl"/>
          <dgm:resizeHandles val="exact"/>
        </dgm:presLayoutVars>
      </dgm:prSet>
      <dgm:spPr/>
    </dgm:pt>
    <dgm:pt modelId="{0E81795E-CB44-454F-AE85-4F51CF2E3906}" type="pres">
      <dgm:prSet presAssocID="{07DFB3EC-E1BE-4762-BA64-5C18C097EFE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E748C70-6942-4B6B-9994-D3ED826E973E}" type="pres">
      <dgm:prSet presAssocID="{861F86AB-8463-4E69-83D1-66891D7A917E}" presName="spacer" presStyleCnt="0"/>
      <dgm:spPr/>
    </dgm:pt>
    <dgm:pt modelId="{23BD634F-C9D9-4639-A445-01FBBCB68F03}" type="pres">
      <dgm:prSet presAssocID="{CBA0B02B-BF66-4E62-88D6-C9D949D0A6F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A87FEEF-22EB-434B-9644-DBCC92975104}" type="pres">
      <dgm:prSet presAssocID="{88B76664-8CB6-4B57-8045-4D2868E74A29}" presName="spacer" presStyleCnt="0"/>
      <dgm:spPr/>
    </dgm:pt>
    <dgm:pt modelId="{4D978CBC-2D0A-4E05-9DE5-D2362A444F92}" type="pres">
      <dgm:prSet presAssocID="{66548CB2-67AA-4955-B465-C9F854EC68D4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BDAC72E-A747-4B34-BFC2-62C7ECFF9524}" srcId="{A4007279-AD8F-4E37-BF71-E27B00B92CA9}" destId="{66548CB2-67AA-4955-B465-C9F854EC68D4}" srcOrd="2" destOrd="0" parTransId="{B8044855-92C6-4BDF-A1DF-46D171D2EFA7}" sibTransId="{52418D89-E730-415B-A636-8DAF579A86CC}"/>
    <dgm:cxn modelId="{AE197360-D7A6-45BA-A444-32D7712CBB83}" type="presOf" srcId="{CBA0B02B-BF66-4E62-88D6-C9D949D0A6FB}" destId="{23BD634F-C9D9-4639-A445-01FBBCB68F03}" srcOrd="0" destOrd="0" presId="urn:microsoft.com/office/officeart/2005/8/layout/vList2"/>
    <dgm:cxn modelId="{C9A63066-B508-4D4B-BBFE-A6EC82540783}" type="presOf" srcId="{66548CB2-67AA-4955-B465-C9F854EC68D4}" destId="{4D978CBC-2D0A-4E05-9DE5-D2362A444F92}" srcOrd="0" destOrd="0" presId="urn:microsoft.com/office/officeart/2005/8/layout/vList2"/>
    <dgm:cxn modelId="{A3087E8D-F90D-409D-9559-0389582A8162}" type="presOf" srcId="{07DFB3EC-E1BE-4762-BA64-5C18C097EFEB}" destId="{0E81795E-CB44-454F-AE85-4F51CF2E3906}" srcOrd="0" destOrd="0" presId="urn:microsoft.com/office/officeart/2005/8/layout/vList2"/>
    <dgm:cxn modelId="{B8E424AB-F246-4D31-84F0-B80C608E1A21}" srcId="{A4007279-AD8F-4E37-BF71-E27B00B92CA9}" destId="{CBA0B02B-BF66-4E62-88D6-C9D949D0A6FB}" srcOrd="1" destOrd="0" parTransId="{16E74872-6066-41E3-9873-131036DBEC47}" sibTransId="{88B76664-8CB6-4B57-8045-4D2868E74A29}"/>
    <dgm:cxn modelId="{FD5586DF-7CC6-4D34-A262-928A91235781}" type="presOf" srcId="{A4007279-AD8F-4E37-BF71-E27B00B92CA9}" destId="{2940F192-978B-4F87-BE30-67D4C781BD76}" srcOrd="0" destOrd="0" presId="urn:microsoft.com/office/officeart/2005/8/layout/vList2"/>
    <dgm:cxn modelId="{046062F0-19A3-41EC-92C5-D408C49AAD38}" srcId="{A4007279-AD8F-4E37-BF71-E27B00B92CA9}" destId="{07DFB3EC-E1BE-4762-BA64-5C18C097EFEB}" srcOrd="0" destOrd="0" parTransId="{94E0E3AD-8230-4710-9070-73033735CF54}" sibTransId="{861F86AB-8463-4E69-83D1-66891D7A917E}"/>
    <dgm:cxn modelId="{10552E1C-2E8B-400A-9C7A-9407276EA6A8}" type="presParOf" srcId="{2940F192-978B-4F87-BE30-67D4C781BD76}" destId="{0E81795E-CB44-454F-AE85-4F51CF2E3906}" srcOrd="0" destOrd="0" presId="urn:microsoft.com/office/officeart/2005/8/layout/vList2"/>
    <dgm:cxn modelId="{78059864-3DDC-4E45-8900-04CA2B1403B4}" type="presParOf" srcId="{2940F192-978B-4F87-BE30-67D4C781BD76}" destId="{BE748C70-6942-4B6B-9994-D3ED826E973E}" srcOrd="1" destOrd="0" presId="urn:microsoft.com/office/officeart/2005/8/layout/vList2"/>
    <dgm:cxn modelId="{D45F3F28-5DCD-4604-94E9-1C1DCD81289F}" type="presParOf" srcId="{2940F192-978B-4F87-BE30-67D4C781BD76}" destId="{23BD634F-C9D9-4639-A445-01FBBCB68F03}" srcOrd="2" destOrd="0" presId="urn:microsoft.com/office/officeart/2005/8/layout/vList2"/>
    <dgm:cxn modelId="{7E05C98B-5877-4B7E-9F96-C72D7C4C7F07}" type="presParOf" srcId="{2940F192-978B-4F87-BE30-67D4C781BD76}" destId="{7A87FEEF-22EB-434B-9644-DBCC92975104}" srcOrd="3" destOrd="0" presId="urn:microsoft.com/office/officeart/2005/8/layout/vList2"/>
    <dgm:cxn modelId="{805B0382-7665-4EEB-AC68-9CBCDFFD33B7}" type="presParOf" srcId="{2940F192-978B-4F87-BE30-67D4C781BD76}" destId="{4D978CBC-2D0A-4E05-9DE5-D2362A444F9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6E32EEF-0C2F-4005-9BE9-3F2B4F162264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B954D3C2-D4EA-49C9-8B4D-9AB59609B157}">
      <dgm:prSet custT="1"/>
      <dgm:spPr/>
      <dgm:t>
        <a:bodyPr/>
        <a:lstStyle/>
        <a:p>
          <a:r>
            <a:rPr lang="en-US" altLang="en-US" sz="1800" b="1" dirty="0"/>
            <a:t>Name must begin with a letter or underscore ( _ ) and can be followed by any combination of letters, underscores, or digits.</a:t>
          </a:r>
        </a:p>
      </dgm:t>
    </dgm:pt>
    <dgm:pt modelId="{60B2DC1A-7B48-4FD8-BB3E-9D81C49A4BB8}" type="parTrans" cxnId="{014D1C31-CD89-4EE6-B6CD-5B2D3E9C5CF5}">
      <dgm:prSet/>
      <dgm:spPr/>
      <dgm:t>
        <a:bodyPr/>
        <a:lstStyle/>
        <a:p>
          <a:endParaRPr lang="en-IN"/>
        </a:p>
      </dgm:t>
    </dgm:pt>
    <dgm:pt modelId="{34844B1C-4C1F-41E7-9F78-56A8A37FEBC1}" type="sibTrans" cxnId="{014D1C31-CD89-4EE6-B6CD-5B2D3E9C5CF5}">
      <dgm:prSet/>
      <dgm:spPr/>
      <dgm:t>
        <a:bodyPr/>
        <a:lstStyle/>
        <a:p>
          <a:endParaRPr lang="en-IN"/>
        </a:p>
      </dgm:t>
    </dgm:pt>
    <dgm:pt modelId="{87002C2B-7625-488A-9125-18EAE4BB0CB2}">
      <dgm:prSet custT="1"/>
      <dgm:spPr/>
      <dgm:t>
        <a:bodyPr/>
        <a:lstStyle/>
        <a:p>
          <a:r>
            <a:rPr lang="en-US" altLang="en-US" sz="1800" b="1"/>
            <a:t>Key words cannot be used as a variable name.</a:t>
          </a:r>
          <a:endParaRPr lang="en-US" altLang="en-US" sz="1800" b="1" dirty="0"/>
        </a:p>
      </dgm:t>
    </dgm:pt>
    <dgm:pt modelId="{8F4CC52C-39EF-4605-BC7A-F5024BDA0B77}" type="parTrans" cxnId="{4D162F64-7B7E-4F45-9F12-9D298AE66381}">
      <dgm:prSet/>
      <dgm:spPr/>
      <dgm:t>
        <a:bodyPr/>
        <a:lstStyle/>
        <a:p>
          <a:endParaRPr lang="en-IN"/>
        </a:p>
      </dgm:t>
    </dgm:pt>
    <dgm:pt modelId="{9E8851EF-76BB-4D75-A587-3AAC33070B80}" type="sibTrans" cxnId="{4D162F64-7B7E-4F45-9F12-9D298AE66381}">
      <dgm:prSet/>
      <dgm:spPr/>
      <dgm:t>
        <a:bodyPr/>
        <a:lstStyle/>
        <a:p>
          <a:endParaRPr lang="en-IN"/>
        </a:p>
      </dgm:t>
    </dgm:pt>
    <dgm:pt modelId="{09E6F32D-F473-4DA1-8CFB-937DD81512C1}">
      <dgm:prSet custT="1"/>
      <dgm:spPr/>
      <dgm:t>
        <a:bodyPr/>
        <a:lstStyle/>
        <a:p>
          <a:r>
            <a:rPr lang="en-US" altLang="en-US" sz="1800" b="1" dirty="0"/>
            <a:t>C is case-sensitive: sum, Sum, and SUM each refer to a different variable.</a:t>
          </a:r>
        </a:p>
      </dgm:t>
    </dgm:pt>
    <dgm:pt modelId="{3FBB7AFB-B3C7-4415-8B18-DC4A2B0AF3F7}" type="parTrans" cxnId="{711DB70C-863B-4848-956B-4077E666D81A}">
      <dgm:prSet/>
      <dgm:spPr/>
      <dgm:t>
        <a:bodyPr/>
        <a:lstStyle/>
        <a:p>
          <a:endParaRPr lang="en-IN"/>
        </a:p>
      </dgm:t>
    </dgm:pt>
    <dgm:pt modelId="{15EA78CA-5CD7-47FB-BBC4-4DFBB5FED945}" type="sibTrans" cxnId="{711DB70C-863B-4848-956B-4077E666D81A}">
      <dgm:prSet/>
      <dgm:spPr/>
      <dgm:t>
        <a:bodyPr/>
        <a:lstStyle/>
        <a:p>
          <a:endParaRPr lang="en-IN"/>
        </a:p>
      </dgm:t>
    </dgm:pt>
    <dgm:pt modelId="{22F4C0A2-0709-4071-86D4-D7362AEB1CF2}">
      <dgm:prSet custT="1"/>
      <dgm:spPr/>
      <dgm:t>
        <a:bodyPr/>
        <a:lstStyle/>
        <a:p>
          <a:r>
            <a:rPr lang="en-US" altLang="en-US" sz="1800" b="1" dirty="0"/>
            <a:t>Variable names can be as long as you want, although only the first 63 (or 31) characters might be significant. </a:t>
          </a:r>
        </a:p>
      </dgm:t>
    </dgm:pt>
    <dgm:pt modelId="{AABE7A72-9104-447F-B4B2-BFC66B43928B}" type="parTrans" cxnId="{3580F758-5168-41A0-93AF-8808894985C4}">
      <dgm:prSet/>
      <dgm:spPr/>
      <dgm:t>
        <a:bodyPr/>
        <a:lstStyle/>
        <a:p>
          <a:endParaRPr lang="en-IN"/>
        </a:p>
      </dgm:t>
    </dgm:pt>
    <dgm:pt modelId="{521BBE70-15D9-42B0-AADC-4E9221133720}" type="sibTrans" cxnId="{3580F758-5168-41A0-93AF-8808894985C4}">
      <dgm:prSet/>
      <dgm:spPr/>
      <dgm:t>
        <a:bodyPr/>
        <a:lstStyle/>
        <a:p>
          <a:endParaRPr lang="en-IN"/>
        </a:p>
      </dgm:t>
    </dgm:pt>
    <dgm:pt modelId="{27EFC574-4C26-4FCA-A658-573E02A87A32}">
      <dgm:prSet custT="1"/>
      <dgm:spPr/>
      <dgm:t>
        <a:bodyPr/>
        <a:lstStyle/>
        <a:p>
          <a:r>
            <a:rPr lang="en-US" altLang="en-US" sz="1800" b="1" dirty="0"/>
            <a:t>Choice of meaningful variable names can increase the readability of a program</a:t>
          </a:r>
        </a:p>
      </dgm:t>
    </dgm:pt>
    <dgm:pt modelId="{4A06AF4F-2E54-419E-858D-EA73D0D51EEF}" type="parTrans" cxnId="{8A229181-21A8-40A3-8657-45B48DB7635D}">
      <dgm:prSet/>
      <dgm:spPr/>
      <dgm:t>
        <a:bodyPr/>
        <a:lstStyle/>
        <a:p>
          <a:endParaRPr lang="en-IN"/>
        </a:p>
      </dgm:t>
    </dgm:pt>
    <dgm:pt modelId="{0099DE41-99EE-4B7B-8F1A-31B580D903A7}" type="sibTrans" cxnId="{8A229181-21A8-40A3-8657-45B48DB7635D}">
      <dgm:prSet/>
      <dgm:spPr/>
      <dgm:t>
        <a:bodyPr/>
        <a:lstStyle/>
        <a:p>
          <a:endParaRPr lang="en-IN"/>
        </a:p>
      </dgm:t>
    </dgm:pt>
    <dgm:pt modelId="{552D8BB0-56BD-4EC7-B1C3-14A363FB9F17}" type="pres">
      <dgm:prSet presAssocID="{36E32EEF-0C2F-4005-9BE9-3F2B4F162264}" presName="Name0" presStyleCnt="0">
        <dgm:presLayoutVars>
          <dgm:chMax val="7"/>
          <dgm:chPref val="7"/>
          <dgm:dir/>
        </dgm:presLayoutVars>
      </dgm:prSet>
      <dgm:spPr/>
    </dgm:pt>
    <dgm:pt modelId="{A02BDFA2-A4F2-4FFE-B2D3-5B5636515636}" type="pres">
      <dgm:prSet presAssocID="{36E32EEF-0C2F-4005-9BE9-3F2B4F162264}" presName="Name1" presStyleCnt="0"/>
      <dgm:spPr/>
    </dgm:pt>
    <dgm:pt modelId="{44D45D35-EFF9-4AB0-B5FC-B5447956C8E9}" type="pres">
      <dgm:prSet presAssocID="{36E32EEF-0C2F-4005-9BE9-3F2B4F162264}" presName="cycle" presStyleCnt="0"/>
      <dgm:spPr/>
    </dgm:pt>
    <dgm:pt modelId="{22B2FA4D-833B-48A5-B9DA-8F847FC75229}" type="pres">
      <dgm:prSet presAssocID="{36E32EEF-0C2F-4005-9BE9-3F2B4F162264}" presName="srcNode" presStyleLbl="node1" presStyleIdx="0" presStyleCnt="5"/>
      <dgm:spPr/>
    </dgm:pt>
    <dgm:pt modelId="{70BCB705-14AB-408C-8BB9-ADDCE0308768}" type="pres">
      <dgm:prSet presAssocID="{36E32EEF-0C2F-4005-9BE9-3F2B4F162264}" presName="conn" presStyleLbl="parChTrans1D2" presStyleIdx="0" presStyleCnt="1"/>
      <dgm:spPr/>
    </dgm:pt>
    <dgm:pt modelId="{43CE633E-9373-4B17-8269-8ACEB4822A31}" type="pres">
      <dgm:prSet presAssocID="{36E32EEF-0C2F-4005-9BE9-3F2B4F162264}" presName="extraNode" presStyleLbl="node1" presStyleIdx="0" presStyleCnt="5"/>
      <dgm:spPr/>
    </dgm:pt>
    <dgm:pt modelId="{DC464815-8833-45F3-8465-69E661527367}" type="pres">
      <dgm:prSet presAssocID="{36E32EEF-0C2F-4005-9BE9-3F2B4F162264}" presName="dstNode" presStyleLbl="node1" presStyleIdx="0" presStyleCnt="5"/>
      <dgm:spPr/>
    </dgm:pt>
    <dgm:pt modelId="{65A4ED87-49F5-4A20-9CE6-E180B274D57C}" type="pres">
      <dgm:prSet presAssocID="{B954D3C2-D4EA-49C9-8B4D-9AB59609B157}" presName="text_1" presStyleLbl="node1" presStyleIdx="0" presStyleCnt="5">
        <dgm:presLayoutVars>
          <dgm:bulletEnabled val="1"/>
        </dgm:presLayoutVars>
      </dgm:prSet>
      <dgm:spPr/>
    </dgm:pt>
    <dgm:pt modelId="{DCB101DA-3CF1-40D3-B84D-FFE60F689E55}" type="pres">
      <dgm:prSet presAssocID="{B954D3C2-D4EA-49C9-8B4D-9AB59609B157}" presName="accent_1" presStyleCnt="0"/>
      <dgm:spPr/>
    </dgm:pt>
    <dgm:pt modelId="{17DFCA13-01BB-4083-8F5A-0EC0AB3272F7}" type="pres">
      <dgm:prSet presAssocID="{B954D3C2-D4EA-49C9-8B4D-9AB59609B157}" presName="accentRepeatNode" presStyleLbl="solidFgAcc1" presStyleIdx="0" presStyleCnt="5"/>
      <dgm:spPr/>
    </dgm:pt>
    <dgm:pt modelId="{028872B4-7702-45C0-B5DF-F9C819A406AE}" type="pres">
      <dgm:prSet presAssocID="{87002C2B-7625-488A-9125-18EAE4BB0CB2}" presName="text_2" presStyleLbl="node1" presStyleIdx="1" presStyleCnt="5">
        <dgm:presLayoutVars>
          <dgm:bulletEnabled val="1"/>
        </dgm:presLayoutVars>
      </dgm:prSet>
      <dgm:spPr/>
    </dgm:pt>
    <dgm:pt modelId="{E872D346-3F5C-42D3-946B-572DBB3FBD21}" type="pres">
      <dgm:prSet presAssocID="{87002C2B-7625-488A-9125-18EAE4BB0CB2}" presName="accent_2" presStyleCnt="0"/>
      <dgm:spPr/>
    </dgm:pt>
    <dgm:pt modelId="{29C6FF7C-1756-430A-A5CB-B2706BE5A80E}" type="pres">
      <dgm:prSet presAssocID="{87002C2B-7625-488A-9125-18EAE4BB0CB2}" presName="accentRepeatNode" presStyleLbl="solidFgAcc1" presStyleIdx="1" presStyleCnt="5"/>
      <dgm:spPr/>
    </dgm:pt>
    <dgm:pt modelId="{0810EF51-B66B-44A7-9B85-CB4DA19AEB33}" type="pres">
      <dgm:prSet presAssocID="{09E6F32D-F473-4DA1-8CFB-937DD81512C1}" presName="text_3" presStyleLbl="node1" presStyleIdx="2" presStyleCnt="5">
        <dgm:presLayoutVars>
          <dgm:bulletEnabled val="1"/>
        </dgm:presLayoutVars>
      </dgm:prSet>
      <dgm:spPr/>
    </dgm:pt>
    <dgm:pt modelId="{BF0ADF07-EC50-469D-AB6E-B388D6B423E8}" type="pres">
      <dgm:prSet presAssocID="{09E6F32D-F473-4DA1-8CFB-937DD81512C1}" presName="accent_3" presStyleCnt="0"/>
      <dgm:spPr/>
    </dgm:pt>
    <dgm:pt modelId="{4F7ACB7C-BB04-481C-B8D6-E79346F73EED}" type="pres">
      <dgm:prSet presAssocID="{09E6F32D-F473-4DA1-8CFB-937DD81512C1}" presName="accentRepeatNode" presStyleLbl="solidFgAcc1" presStyleIdx="2" presStyleCnt="5"/>
      <dgm:spPr/>
    </dgm:pt>
    <dgm:pt modelId="{B7994AEB-148E-4C34-A76C-E331D6FE3FC1}" type="pres">
      <dgm:prSet presAssocID="{22F4C0A2-0709-4071-86D4-D7362AEB1CF2}" presName="text_4" presStyleLbl="node1" presStyleIdx="3" presStyleCnt="5">
        <dgm:presLayoutVars>
          <dgm:bulletEnabled val="1"/>
        </dgm:presLayoutVars>
      </dgm:prSet>
      <dgm:spPr/>
    </dgm:pt>
    <dgm:pt modelId="{A7C76C04-6360-4FAE-8139-D47E0A5953D5}" type="pres">
      <dgm:prSet presAssocID="{22F4C0A2-0709-4071-86D4-D7362AEB1CF2}" presName="accent_4" presStyleCnt="0"/>
      <dgm:spPr/>
    </dgm:pt>
    <dgm:pt modelId="{D3000732-309C-4B6C-975C-885A67A8BD3A}" type="pres">
      <dgm:prSet presAssocID="{22F4C0A2-0709-4071-86D4-D7362AEB1CF2}" presName="accentRepeatNode" presStyleLbl="solidFgAcc1" presStyleIdx="3" presStyleCnt="5"/>
      <dgm:spPr/>
    </dgm:pt>
    <dgm:pt modelId="{ADA25A26-49AB-48BC-9966-FFB9ED2490DB}" type="pres">
      <dgm:prSet presAssocID="{27EFC574-4C26-4FCA-A658-573E02A87A32}" presName="text_5" presStyleLbl="node1" presStyleIdx="4" presStyleCnt="5">
        <dgm:presLayoutVars>
          <dgm:bulletEnabled val="1"/>
        </dgm:presLayoutVars>
      </dgm:prSet>
      <dgm:spPr/>
    </dgm:pt>
    <dgm:pt modelId="{DAAF9E0B-746C-4A87-A986-D2ABC45680A8}" type="pres">
      <dgm:prSet presAssocID="{27EFC574-4C26-4FCA-A658-573E02A87A32}" presName="accent_5" presStyleCnt="0"/>
      <dgm:spPr/>
    </dgm:pt>
    <dgm:pt modelId="{E79062F1-EFB0-4B3E-94A0-8DC2EC3FB4D2}" type="pres">
      <dgm:prSet presAssocID="{27EFC574-4C26-4FCA-A658-573E02A87A32}" presName="accentRepeatNode" presStyleLbl="solidFgAcc1" presStyleIdx="4" presStyleCnt="5"/>
      <dgm:spPr/>
    </dgm:pt>
  </dgm:ptLst>
  <dgm:cxnLst>
    <dgm:cxn modelId="{711DB70C-863B-4848-956B-4077E666D81A}" srcId="{36E32EEF-0C2F-4005-9BE9-3F2B4F162264}" destId="{09E6F32D-F473-4DA1-8CFB-937DD81512C1}" srcOrd="2" destOrd="0" parTransId="{3FBB7AFB-B3C7-4415-8B18-DC4A2B0AF3F7}" sibTransId="{15EA78CA-5CD7-47FB-BBC4-4DFBB5FED945}"/>
    <dgm:cxn modelId="{D9BFDC12-1382-459A-9CF1-716A837B00E2}" type="presOf" srcId="{87002C2B-7625-488A-9125-18EAE4BB0CB2}" destId="{028872B4-7702-45C0-B5DF-F9C819A406AE}" srcOrd="0" destOrd="0" presId="urn:microsoft.com/office/officeart/2008/layout/VerticalCurvedList"/>
    <dgm:cxn modelId="{560D212E-563B-4D98-B530-FD530E856FA8}" type="presOf" srcId="{27EFC574-4C26-4FCA-A658-573E02A87A32}" destId="{ADA25A26-49AB-48BC-9966-FFB9ED2490DB}" srcOrd="0" destOrd="0" presId="urn:microsoft.com/office/officeart/2008/layout/VerticalCurvedList"/>
    <dgm:cxn modelId="{014D1C31-CD89-4EE6-B6CD-5B2D3E9C5CF5}" srcId="{36E32EEF-0C2F-4005-9BE9-3F2B4F162264}" destId="{B954D3C2-D4EA-49C9-8B4D-9AB59609B157}" srcOrd="0" destOrd="0" parTransId="{60B2DC1A-7B48-4FD8-BB3E-9D81C49A4BB8}" sibTransId="{34844B1C-4C1F-41E7-9F78-56A8A37FEBC1}"/>
    <dgm:cxn modelId="{F23A1F35-F4B4-4661-B6F1-6F892592FC19}" type="presOf" srcId="{34844B1C-4C1F-41E7-9F78-56A8A37FEBC1}" destId="{70BCB705-14AB-408C-8BB9-ADDCE0308768}" srcOrd="0" destOrd="0" presId="urn:microsoft.com/office/officeart/2008/layout/VerticalCurvedList"/>
    <dgm:cxn modelId="{5178C95E-DC4D-4D68-9C21-0D56836DEA56}" type="presOf" srcId="{B954D3C2-D4EA-49C9-8B4D-9AB59609B157}" destId="{65A4ED87-49F5-4A20-9CE6-E180B274D57C}" srcOrd="0" destOrd="0" presId="urn:microsoft.com/office/officeart/2008/layout/VerticalCurvedList"/>
    <dgm:cxn modelId="{3389895F-E162-47E0-8D54-614BB4B3A819}" type="presOf" srcId="{22F4C0A2-0709-4071-86D4-D7362AEB1CF2}" destId="{B7994AEB-148E-4C34-A76C-E331D6FE3FC1}" srcOrd="0" destOrd="0" presId="urn:microsoft.com/office/officeart/2008/layout/VerticalCurvedList"/>
    <dgm:cxn modelId="{4D162F64-7B7E-4F45-9F12-9D298AE66381}" srcId="{36E32EEF-0C2F-4005-9BE9-3F2B4F162264}" destId="{87002C2B-7625-488A-9125-18EAE4BB0CB2}" srcOrd="1" destOrd="0" parTransId="{8F4CC52C-39EF-4605-BC7A-F5024BDA0B77}" sibTransId="{9E8851EF-76BB-4D75-A587-3AAC33070B80}"/>
    <dgm:cxn modelId="{DDA32F65-83AA-43B2-AF65-D12994AD0958}" type="presOf" srcId="{09E6F32D-F473-4DA1-8CFB-937DD81512C1}" destId="{0810EF51-B66B-44A7-9B85-CB4DA19AEB33}" srcOrd="0" destOrd="0" presId="urn:microsoft.com/office/officeart/2008/layout/VerticalCurvedList"/>
    <dgm:cxn modelId="{3580F758-5168-41A0-93AF-8808894985C4}" srcId="{36E32EEF-0C2F-4005-9BE9-3F2B4F162264}" destId="{22F4C0A2-0709-4071-86D4-D7362AEB1CF2}" srcOrd="3" destOrd="0" parTransId="{AABE7A72-9104-447F-B4B2-BFC66B43928B}" sibTransId="{521BBE70-15D9-42B0-AADC-4E9221133720}"/>
    <dgm:cxn modelId="{8A229181-21A8-40A3-8657-45B48DB7635D}" srcId="{36E32EEF-0C2F-4005-9BE9-3F2B4F162264}" destId="{27EFC574-4C26-4FCA-A658-573E02A87A32}" srcOrd="4" destOrd="0" parTransId="{4A06AF4F-2E54-419E-858D-EA73D0D51EEF}" sibTransId="{0099DE41-99EE-4B7B-8F1A-31B580D903A7}"/>
    <dgm:cxn modelId="{486FFF86-F114-4A25-B641-DE34668DB480}" type="presOf" srcId="{36E32EEF-0C2F-4005-9BE9-3F2B4F162264}" destId="{552D8BB0-56BD-4EC7-B1C3-14A363FB9F17}" srcOrd="0" destOrd="0" presId="urn:microsoft.com/office/officeart/2008/layout/VerticalCurvedList"/>
    <dgm:cxn modelId="{5C264D9F-57CF-4E1D-86BB-FB5E03C70DF8}" type="presParOf" srcId="{552D8BB0-56BD-4EC7-B1C3-14A363FB9F17}" destId="{A02BDFA2-A4F2-4FFE-B2D3-5B5636515636}" srcOrd="0" destOrd="0" presId="urn:microsoft.com/office/officeart/2008/layout/VerticalCurvedList"/>
    <dgm:cxn modelId="{9AF08313-3C45-41C5-8CFE-6FCA3FDA2E86}" type="presParOf" srcId="{A02BDFA2-A4F2-4FFE-B2D3-5B5636515636}" destId="{44D45D35-EFF9-4AB0-B5FC-B5447956C8E9}" srcOrd="0" destOrd="0" presId="urn:microsoft.com/office/officeart/2008/layout/VerticalCurvedList"/>
    <dgm:cxn modelId="{1915AFE5-3DD7-4C2A-93AE-1947A25F0CD1}" type="presParOf" srcId="{44D45D35-EFF9-4AB0-B5FC-B5447956C8E9}" destId="{22B2FA4D-833B-48A5-B9DA-8F847FC75229}" srcOrd="0" destOrd="0" presId="urn:microsoft.com/office/officeart/2008/layout/VerticalCurvedList"/>
    <dgm:cxn modelId="{049E87EB-94A2-4210-B4B8-E8D6EF80A301}" type="presParOf" srcId="{44D45D35-EFF9-4AB0-B5FC-B5447956C8E9}" destId="{70BCB705-14AB-408C-8BB9-ADDCE0308768}" srcOrd="1" destOrd="0" presId="urn:microsoft.com/office/officeart/2008/layout/VerticalCurvedList"/>
    <dgm:cxn modelId="{0518A26C-01B4-4252-83AE-CE378F67939F}" type="presParOf" srcId="{44D45D35-EFF9-4AB0-B5FC-B5447956C8E9}" destId="{43CE633E-9373-4B17-8269-8ACEB4822A31}" srcOrd="2" destOrd="0" presId="urn:microsoft.com/office/officeart/2008/layout/VerticalCurvedList"/>
    <dgm:cxn modelId="{E9BE7CA9-9E2F-458C-82F1-6A9AC2862EE1}" type="presParOf" srcId="{44D45D35-EFF9-4AB0-B5FC-B5447956C8E9}" destId="{DC464815-8833-45F3-8465-69E661527367}" srcOrd="3" destOrd="0" presId="urn:microsoft.com/office/officeart/2008/layout/VerticalCurvedList"/>
    <dgm:cxn modelId="{8CBCEE7A-4C93-48B9-AAEC-67BBBC59F59B}" type="presParOf" srcId="{A02BDFA2-A4F2-4FFE-B2D3-5B5636515636}" destId="{65A4ED87-49F5-4A20-9CE6-E180B274D57C}" srcOrd="1" destOrd="0" presId="urn:microsoft.com/office/officeart/2008/layout/VerticalCurvedList"/>
    <dgm:cxn modelId="{CC46906E-2A88-4162-9FA5-3310750E28B8}" type="presParOf" srcId="{A02BDFA2-A4F2-4FFE-B2D3-5B5636515636}" destId="{DCB101DA-3CF1-40D3-B84D-FFE60F689E55}" srcOrd="2" destOrd="0" presId="urn:microsoft.com/office/officeart/2008/layout/VerticalCurvedList"/>
    <dgm:cxn modelId="{0B290245-6058-4AB8-8FB2-B2E75236ED7E}" type="presParOf" srcId="{DCB101DA-3CF1-40D3-B84D-FFE60F689E55}" destId="{17DFCA13-01BB-4083-8F5A-0EC0AB3272F7}" srcOrd="0" destOrd="0" presId="urn:microsoft.com/office/officeart/2008/layout/VerticalCurvedList"/>
    <dgm:cxn modelId="{C32C677B-148D-46AD-A409-7416FC486A18}" type="presParOf" srcId="{A02BDFA2-A4F2-4FFE-B2D3-5B5636515636}" destId="{028872B4-7702-45C0-B5DF-F9C819A406AE}" srcOrd="3" destOrd="0" presId="urn:microsoft.com/office/officeart/2008/layout/VerticalCurvedList"/>
    <dgm:cxn modelId="{88F5219C-9135-4D14-85F0-0031E8F7D2F1}" type="presParOf" srcId="{A02BDFA2-A4F2-4FFE-B2D3-5B5636515636}" destId="{E872D346-3F5C-42D3-946B-572DBB3FBD21}" srcOrd="4" destOrd="0" presId="urn:microsoft.com/office/officeart/2008/layout/VerticalCurvedList"/>
    <dgm:cxn modelId="{691AC99C-E2CB-4FB3-91D8-731476175555}" type="presParOf" srcId="{E872D346-3F5C-42D3-946B-572DBB3FBD21}" destId="{29C6FF7C-1756-430A-A5CB-B2706BE5A80E}" srcOrd="0" destOrd="0" presId="urn:microsoft.com/office/officeart/2008/layout/VerticalCurvedList"/>
    <dgm:cxn modelId="{11A63447-C574-485D-B1C2-E8B69A9111B8}" type="presParOf" srcId="{A02BDFA2-A4F2-4FFE-B2D3-5B5636515636}" destId="{0810EF51-B66B-44A7-9B85-CB4DA19AEB33}" srcOrd="5" destOrd="0" presId="urn:microsoft.com/office/officeart/2008/layout/VerticalCurvedList"/>
    <dgm:cxn modelId="{73A8A865-9B20-4DC1-998C-B3E9DC0B644E}" type="presParOf" srcId="{A02BDFA2-A4F2-4FFE-B2D3-5B5636515636}" destId="{BF0ADF07-EC50-469D-AB6E-B388D6B423E8}" srcOrd="6" destOrd="0" presId="urn:microsoft.com/office/officeart/2008/layout/VerticalCurvedList"/>
    <dgm:cxn modelId="{4D200705-6FA5-4C9F-865B-20ECA7E318A8}" type="presParOf" srcId="{BF0ADF07-EC50-469D-AB6E-B388D6B423E8}" destId="{4F7ACB7C-BB04-481C-B8D6-E79346F73EED}" srcOrd="0" destOrd="0" presId="urn:microsoft.com/office/officeart/2008/layout/VerticalCurvedList"/>
    <dgm:cxn modelId="{D23DF6E2-9E6C-4A26-B8AD-ED0CF2C270FB}" type="presParOf" srcId="{A02BDFA2-A4F2-4FFE-B2D3-5B5636515636}" destId="{B7994AEB-148E-4C34-A76C-E331D6FE3FC1}" srcOrd="7" destOrd="0" presId="urn:microsoft.com/office/officeart/2008/layout/VerticalCurvedList"/>
    <dgm:cxn modelId="{7A5480BC-8E88-4B4A-BFE9-7CAF267E7E53}" type="presParOf" srcId="{A02BDFA2-A4F2-4FFE-B2D3-5B5636515636}" destId="{A7C76C04-6360-4FAE-8139-D47E0A5953D5}" srcOrd="8" destOrd="0" presId="urn:microsoft.com/office/officeart/2008/layout/VerticalCurvedList"/>
    <dgm:cxn modelId="{9ECFD60B-F0BA-4DCB-A0BE-7B833A7E8240}" type="presParOf" srcId="{A7C76C04-6360-4FAE-8139-D47E0A5953D5}" destId="{D3000732-309C-4B6C-975C-885A67A8BD3A}" srcOrd="0" destOrd="0" presId="urn:microsoft.com/office/officeart/2008/layout/VerticalCurvedList"/>
    <dgm:cxn modelId="{1A61278A-7FDA-4064-9FA9-B2127A3C8CCF}" type="presParOf" srcId="{A02BDFA2-A4F2-4FFE-B2D3-5B5636515636}" destId="{ADA25A26-49AB-48BC-9966-FFB9ED2490DB}" srcOrd="9" destOrd="0" presId="urn:microsoft.com/office/officeart/2008/layout/VerticalCurvedList"/>
    <dgm:cxn modelId="{BE39AAD7-6F62-4229-94E7-6BDE7B4F35D4}" type="presParOf" srcId="{A02BDFA2-A4F2-4FFE-B2D3-5B5636515636}" destId="{DAAF9E0B-746C-4A87-A986-D2ABC45680A8}" srcOrd="10" destOrd="0" presId="urn:microsoft.com/office/officeart/2008/layout/VerticalCurvedList"/>
    <dgm:cxn modelId="{B64E8212-35BF-44DE-A905-CFF6264770A1}" type="presParOf" srcId="{DAAF9E0B-746C-4A87-A986-D2ABC45680A8}" destId="{E79062F1-EFB0-4B3E-94A0-8DC2EC3FB4D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B22DD38-CD72-4E1C-99DE-A8C8F92F4990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A33C99CC-8161-4E23-BC48-425328DBF458}">
      <dgm:prSet phldrT="[Text]"/>
      <dgm:spPr/>
      <dgm:t>
        <a:bodyPr/>
        <a:lstStyle/>
        <a:p>
          <a:r>
            <a:rPr lang="en-US" altLang="en-US" b="1" dirty="0"/>
            <a:t>Putting all the variables in one place makes it easier for a reader to understand the program.</a:t>
          </a:r>
          <a:endParaRPr lang="en-IN" dirty="0"/>
        </a:p>
      </dgm:t>
    </dgm:pt>
    <dgm:pt modelId="{621878EA-197A-46F5-8CDC-F099B5519646}" type="parTrans" cxnId="{14064605-4A08-4193-B2A7-11268C10A926}">
      <dgm:prSet/>
      <dgm:spPr/>
      <dgm:t>
        <a:bodyPr/>
        <a:lstStyle/>
        <a:p>
          <a:endParaRPr lang="en-IN"/>
        </a:p>
      </dgm:t>
    </dgm:pt>
    <dgm:pt modelId="{E957D7C1-7947-4E5C-80C0-0F38F3BBB47F}" type="sibTrans" cxnId="{14064605-4A08-4193-B2A7-11268C10A926}">
      <dgm:prSet/>
      <dgm:spPr/>
      <dgm:t>
        <a:bodyPr/>
        <a:lstStyle/>
        <a:p>
          <a:endParaRPr lang="en-IN"/>
        </a:p>
      </dgm:t>
    </dgm:pt>
    <dgm:pt modelId="{95D3BA65-6E1B-431A-9186-B004C1A64EF5}">
      <dgm:prSet/>
      <dgm:spPr/>
      <dgm:t>
        <a:bodyPr/>
        <a:lstStyle/>
        <a:p>
          <a:r>
            <a:rPr lang="en-US" altLang="en-US" b="1" dirty="0"/>
            <a:t>Thinking about which variables to declare encourages the programmer to do some planning before writing a program. </a:t>
          </a:r>
        </a:p>
      </dgm:t>
    </dgm:pt>
    <dgm:pt modelId="{4E226D76-D113-4A9A-A475-27B0A014CD5D}" type="parTrans" cxnId="{82BEC245-C3BD-4797-94C5-3B2B12A850B7}">
      <dgm:prSet/>
      <dgm:spPr/>
      <dgm:t>
        <a:bodyPr/>
        <a:lstStyle/>
        <a:p>
          <a:endParaRPr lang="en-IN"/>
        </a:p>
      </dgm:t>
    </dgm:pt>
    <dgm:pt modelId="{FD583E86-3FBF-480E-9FE8-9C7E496EA62F}" type="sibTrans" cxnId="{82BEC245-C3BD-4797-94C5-3B2B12A850B7}">
      <dgm:prSet/>
      <dgm:spPr/>
      <dgm:t>
        <a:bodyPr/>
        <a:lstStyle/>
        <a:p>
          <a:endParaRPr lang="en-IN"/>
        </a:p>
      </dgm:t>
    </dgm:pt>
    <dgm:pt modelId="{9549477A-841F-4531-BE96-E41546020C14}">
      <dgm:prSet/>
      <dgm:spPr/>
      <dgm:t>
        <a:bodyPr/>
        <a:lstStyle/>
        <a:p>
          <a:r>
            <a:rPr lang="en-US" altLang="en-US" b="1"/>
            <a:t>The obligation to declare all variables helps prevent bugs of  misspelled variable names.</a:t>
          </a:r>
          <a:endParaRPr lang="en-US" altLang="en-US" b="1" dirty="0"/>
        </a:p>
      </dgm:t>
    </dgm:pt>
    <dgm:pt modelId="{FC72B7D2-5955-4F77-8420-D432485B1CF8}" type="parTrans" cxnId="{BF0DBB28-6065-4BDE-B08B-250A69F84670}">
      <dgm:prSet/>
      <dgm:spPr/>
      <dgm:t>
        <a:bodyPr/>
        <a:lstStyle/>
        <a:p>
          <a:endParaRPr lang="en-IN"/>
        </a:p>
      </dgm:t>
    </dgm:pt>
    <dgm:pt modelId="{230F170E-F33B-4889-907C-F56BC26D671E}" type="sibTrans" cxnId="{BF0DBB28-6065-4BDE-B08B-250A69F84670}">
      <dgm:prSet/>
      <dgm:spPr/>
      <dgm:t>
        <a:bodyPr/>
        <a:lstStyle/>
        <a:p>
          <a:endParaRPr lang="en-IN"/>
        </a:p>
      </dgm:t>
    </dgm:pt>
    <dgm:pt modelId="{E5EBFC18-20EB-418A-B70F-DEB4597DA0F3}">
      <dgm:prSet/>
      <dgm:spPr/>
      <dgm:t>
        <a:bodyPr/>
        <a:lstStyle/>
        <a:p>
          <a:r>
            <a:rPr lang="en-US" altLang="en-US" b="1"/>
            <a:t>Compiler knows the amount of memory needed for storing the variable.</a:t>
          </a:r>
          <a:endParaRPr lang="en-US" altLang="en-US" b="1" dirty="0"/>
        </a:p>
      </dgm:t>
    </dgm:pt>
    <dgm:pt modelId="{6D980F55-D902-4830-982A-95B508F08E03}" type="parTrans" cxnId="{8FD3DD2E-43D6-4F35-AB46-4D3469154919}">
      <dgm:prSet/>
      <dgm:spPr/>
      <dgm:t>
        <a:bodyPr/>
        <a:lstStyle/>
        <a:p>
          <a:endParaRPr lang="en-IN"/>
        </a:p>
      </dgm:t>
    </dgm:pt>
    <dgm:pt modelId="{5F458AF7-DE0A-4057-86F7-D31612404370}" type="sibTrans" cxnId="{8FD3DD2E-43D6-4F35-AB46-4D3469154919}">
      <dgm:prSet/>
      <dgm:spPr/>
      <dgm:t>
        <a:bodyPr/>
        <a:lstStyle/>
        <a:p>
          <a:endParaRPr lang="en-IN"/>
        </a:p>
      </dgm:t>
    </dgm:pt>
    <dgm:pt modelId="{C47B6FCC-04EC-4720-9EC1-7B09125E193C}">
      <dgm:prSet/>
      <dgm:spPr/>
      <dgm:t>
        <a:bodyPr/>
        <a:lstStyle/>
        <a:p>
          <a:r>
            <a:rPr lang="en-US" altLang="en-US" b="1"/>
            <a:t>Compiler can verify that operations done on a variable are allowed by its type.</a:t>
          </a:r>
          <a:endParaRPr lang="en-US" altLang="en-US" b="1" dirty="0"/>
        </a:p>
      </dgm:t>
    </dgm:pt>
    <dgm:pt modelId="{D9216BA2-07AC-4A16-8DAD-BDAF9BCD2EC3}" type="parTrans" cxnId="{EE65B830-067A-49BD-BDBA-3849FB3EC603}">
      <dgm:prSet/>
      <dgm:spPr/>
      <dgm:t>
        <a:bodyPr/>
        <a:lstStyle/>
        <a:p>
          <a:endParaRPr lang="en-IN"/>
        </a:p>
      </dgm:t>
    </dgm:pt>
    <dgm:pt modelId="{9C2294E1-C17A-4650-B6A1-3E3005D0155E}" type="sibTrans" cxnId="{EE65B830-067A-49BD-BDBA-3849FB3EC603}">
      <dgm:prSet/>
      <dgm:spPr/>
      <dgm:t>
        <a:bodyPr/>
        <a:lstStyle/>
        <a:p>
          <a:endParaRPr lang="en-IN"/>
        </a:p>
      </dgm:t>
    </dgm:pt>
    <dgm:pt modelId="{0041DCD9-3316-4681-B02C-8C41AA6FCC17}" type="pres">
      <dgm:prSet presAssocID="{CB22DD38-CD72-4E1C-99DE-A8C8F92F4990}" presName="Name0" presStyleCnt="0">
        <dgm:presLayoutVars>
          <dgm:chMax val="7"/>
          <dgm:chPref val="7"/>
          <dgm:dir/>
        </dgm:presLayoutVars>
      </dgm:prSet>
      <dgm:spPr/>
    </dgm:pt>
    <dgm:pt modelId="{93B73C01-EAB4-479A-8F77-0DA9DCBF5821}" type="pres">
      <dgm:prSet presAssocID="{CB22DD38-CD72-4E1C-99DE-A8C8F92F4990}" presName="Name1" presStyleCnt="0"/>
      <dgm:spPr/>
    </dgm:pt>
    <dgm:pt modelId="{CAA17DB4-4C40-447D-BA92-DE4A3865E96A}" type="pres">
      <dgm:prSet presAssocID="{CB22DD38-CD72-4E1C-99DE-A8C8F92F4990}" presName="cycle" presStyleCnt="0"/>
      <dgm:spPr/>
    </dgm:pt>
    <dgm:pt modelId="{0C394697-4D81-4BB2-B5D4-754D056A04B7}" type="pres">
      <dgm:prSet presAssocID="{CB22DD38-CD72-4E1C-99DE-A8C8F92F4990}" presName="srcNode" presStyleLbl="node1" presStyleIdx="0" presStyleCnt="5"/>
      <dgm:spPr/>
    </dgm:pt>
    <dgm:pt modelId="{CF1D7784-5C53-477D-AD77-126CD3D67B9B}" type="pres">
      <dgm:prSet presAssocID="{CB22DD38-CD72-4E1C-99DE-A8C8F92F4990}" presName="conn" presStyleLbl="parChTrans1D2" presStyleIdx="0" presStyleCnt="1"/>
      <dgm:spPr/>
    </dgm:pt>
    <dgm:pt modelId="{FB25E717-7AA8-4392-94A5-1682C2D55BE4}" type="pres">
      <dgm:prSet presAssocID="{CB22DD38-CD72-4E1C-99DE-A8C8F92F4990}" presName="extraNode" presStyleLbl="node1" presStyleIdx="0" presStyleCnt="5"/>
      <dgm:spPr/>
    </dgm:pt>
    <dgm:pt modelId="{44C3B4C4-F7F0-48D8-8A75-B0063ED7DC2D}" type="pres">
      <dgm:prSet presAssocID="{CB22DD38-CD72-4E1C-99DE-A8C8F92F4990}" presName="dstNode" presStyleLbl="node1" presStyleIdx="0" presStyleCnt="5"/>
      <dgm:spPr/>
    </dgm:pt>
    <dgm:pt modelId="{C8BC4F3F-A0A9-4AAF-A4F4-3797F57A71B5}" type="pres">
      <dgm:prSet presAssocID="{A33C99CC-8161-4E23-BC48-425328DBF458}" presName="text_1" presStyleLbl="node1" presStyleIdx="0" presStyleCnt="5" custLinFactNeighborX="1029" custLinFactNeighborY="8912">
        <dgm:presLayoutVars>
          <dgm:bulletEnabled val="1"/>
        </dgm:presLayoutVars>
      </dgm:prSet>
      <dgm:spPr/>
    </dgm:pt>
    <dgm:pt modelId="{1B6A2BA7-92D9-45FF-9065-AF77FC91C043}" type="pres">
      <dgm:prSet presAssocID="{A33C99CC-8161-4E23-BC48-425328DBF458}" presName="accent_1" presStyleCnt="0"/>
      <dgm:spPr/>
    </dgm:pt>
    <dgm:pt modelId="{065FF5B4-7A90-4F2A-8CDC-B660C667EAE6}" type="pres">
      <dgm:prSet presAssocID="{A33C99CC-8161-4E23-BC48-425328DBF458}" presName="accentRepeatNode" presStyleLbl="solidFgAcc1" presStyleIdx="0" presStyleCnt="5"/>
      <dgm:spPr/>
    </dgm:pt>
    <dgm:pt modelId="{22813F32-0F47-4F5C-9999-85837B1F86CB}" type="pres">
      <dgm:prSet presAssocID="{95D3BA65-6E1B-431A-9186-B004C1A64EF5}" presName="text_2" presStyleLbl="node1" presStyleIdx="1" presStyleCnt="5" custScaleX="101384">
        <dgm:presLayoutVars>
          <dgm:bulletEnabled val="1"/>
        </dgm:presLayoutVars>
      </dgm:prSet>
      <dgm:spPr/>
    </dgm:pt>
    <dgm:pt modelId="{B28CAB03-3393-4B05-B8F9-1D6220AEAC32}" type="pres">
      <dgm:prSet presAssocID="{95D3BA65-6E1B-431A-9186-B004C1A64EF5}" presName="accent_2" presStyleCnt="0"/>
      <dgm:spPr/>
    </dgm:pt>
    <dgm:pt modelId="{4A47C01A-B27F-46D1-8DAE-0CAD69191155}" type="pres">
      <dgm:prSet presAssocID="{95D3BA65-6E1B-431A-9186-B004C1A64EF5}" presName="accentRepeatNode" presStyleLbl="solidFgAcc1" presStyleIdx="1" presStyleCnt="5"/>
      <dgm:spPr/>
    </dgm:pt>
    <dgm:pt modelId="{543FAD64-FC56-45A1-BEC0-DF1E57701194}" type="pres">
      <dgm:prSet presAssocID="{9549477A-841F-4531-BE96-E41546020C14}" presName="text_3" presStyleLbl="node1" presStyleIdx="2" presStyleCnt="5">
        <dgm:presLayoutVars>
          <dgm:bulletEnabled val="1"/>
        </dgm:presLayoutVars>
      </dgm:prSet>
      <dgm:spPr/>
    </dgm:pt>
    <dgm:pt modelId="{509AA8DE-7E36-492C-8A88-4578220076E5}" type="pres">
      <dgm:prSet presAssocID="{9549477A-841F-4531-BE96-E41546020C14}" presName="accent_3" presStyleCnt="0"/>
      <dgm:spPr/>
    </dgm:pt>
    <dgm:pt modelId="{A464BB2E-CD1C-4319-B469-7BF5B28F19B8}" type="pres">
      <dgm:prSet presAssocID="{9549477A-841F-4531-BE96-E41546020C14}" presName="accentRepeatNode" presStyleLbl="solidFgAcc1" presStyleIdx="2" presStyleCnt="5"/>
      <dgm:spPr/>
    </dgm:pt>
    <dgm:pt modelId="{3BDAE1F2-79A9-486E-9378-66E30E6C52CC}" type="pres">
      <dgm:prSet presAssocID="{E5EBFC18-20EB-418A-B70F-DEB4597DA0F3}" presName="text_4" presStyleLbl="node1" presStyleIdx="3" presStyleCnt="5">
        <dgm:presLayoutVars>
          <dgm:bulletEnabled val="1"/>
        </dgm:presLayoutVars>
      </dgm:prSet>
      <dgm:spPr/>
    </dgm:pt>
    <dgm:pt modelId="{D4D45157-2DF7-4C7D-A05C-F7E79ABD69F8}" type="pres">
      <dgm:prSet presAssocID="{E5EBFC18-20EB-418A-B70F-DEB4597DA0F3}" presName="accent_4" presStyleCnt="0"/>
      <dgm:spPr/>
    </dgm:pt>
    <dgm:pt modelId="{C5AF8E3A-CDB9-4D22-8A8D-37B8CF5AE245}" type="pres">
      <dgm:prSet presAssocID="{E5EBFC18-20EB-418A-B70F-DEB4597DA0F3}" presName="accentRepeatNode" presStyleLbl="solidFgAcc1" presStyleIdx="3" presStyleCnt="5"/>
      <dgm:spPr/>
    </dgm:pt>
    <dgm:pt modelId="{5745DCB8-7F65-4404-A4E1-AB30941B3CB1}" type="pres">
      <dgm:prSet presAssocID="{C47B6FCC-04EC-4720-9EC1-7B09125E193C}" presName="text_5" presStyleLbl="node1" presStyleIdx="4" presStyleCnt="5">
        <dgm:presLayoutVars>
          <dgm:bulletEnabled val="1"/>
        </dgm:presLayoutVars>
      </dgm:prSet>
      <dgm:spPr/>
    </dgm:pt>
    <dgm:pt modelId="{54FC92B5-41C3-4397-BB59-8FEE5C39B1CF}" type="pres">
      <dgm:prSet presAssocID="{C47B6FCC-04EC-4720-9EC1-7B09125E193C}" presName="accent_5" presStyleCnt="0"/>
      <dgm:spPr/>
    </dgm:pt>
    <dgm:pt modelId="{6B5621CA-B951-40AD-AC0E-1A944717C7AE}" type="pres">
      <dgm:prSet presAssocID="{C47B6FCC-04EC-4720-9EC1-7B09125E193C}" presName="accentRepeatNode" presStyleLbl="solidFgAcc1" presStyleIdx="4" presStyleCnt="5"/>
      <dgm:spPr/>
    </dgm:pt>
  </dgm:ptLst>
  <dgm:cxnLst>
    <dgm:cxn modelId="{C898DC02-7195-4113-A333-0828303954E5}" type="presOf" srcId="{C47B6FCC-04EC-4720-9EC1-7B09125E193C}" destId="{5745DCB8-7F65-4404-A4E1-AB30941B3CB1}" srcOrd="0" destOrd="0" presId="urn:microsoft.com/office/officeart/2008/layout/VerticalCurvedList"/>
    <dgm:cxn modelId="{14064605-4A08-4193-B2A7-11268C10A926}" srcId="{CB22DD38-CD72-4E1C-99DE-A8C8F92F4990}" destId="{A33C99CC-8161-4E23-BC48-425328DBF458}" srcOrd="0" destOrd="0" parTransId="{621878EA-197A-46F5-8CDC-F099B5519646}" sibTransId="{E957D7C1-7947-4E5C-80C0-0F38F3BBB47F}"/>
    <dgm:cxn modelId="{CE83EF07-69B1-4963-8235-C8843F01A3ED}" type="presOf" srcId="{E957D7C1-7947-4E5C-80C0-0F38F3BBB47F}" destId="{CF1D7784-5C53-477D-AD77-126CD3D67B9B}" srcOrd="0" destOrd="0" presId="urn:microsoft.com/office/officeart/2008/layout/VerticalCurvedList"/>
    <dgm:cxn modelId="{BF0DBB28-6065-4BDE-B08B-250A69F84670}" srcId="{CB22DD38-CD72-4E1C-99DE-A8C8F92F4990}" destId="{9549477A-841F-4531-BE96-E41546020C14}" srcOrd="2" destOrd="0" parTransId="{FC72B7D2-5955-4F77-8420-D432485B1CF8}" sibTransId="{230F170E-F33B-4889-907C-F56BC26D671E}"/>
    <dgm:cxn modelId="{8FD3DD2E-43D6-4F35-AB46-4D3469154919}" srcId="{CB22DD38-CD72-4E1C-99DE-A8C8F92F4990}" destId="{E5EBFC18-20EB-418A-B70F-DEB4597DA0F3}" srcOrd="3" destOrd="0" parTransId="{6D980F55-D902-4830-982A-95B508F08E03}" sibTransId="{5F458AF7-DE0A-4057-86F7-D31612404370}"/>
    <dgm:cxn modelId="{EE65B830-067A-49BD-BDBA-3849FB3EC603}" srcId="{CB22DD38-CD72-4E1C-99DE-A8C8F92F4990}" destId="{C47B6FCC-04EC-4720-9EC1-7B09125E193C}" srcOrd="4" destOrd="0" parTransId="{D9216BA2-07AC-4A16-8DAD-BDAF9BCD2EC3}" sibTransId="{9C2294E1-C17A-4650-B6A1-3E3005D0155E}"/>
    <dgm:cxn modelId="{52A72D3D-9123-4330-BBE9-B00EEB9869D8}" type="presOf" srcId="{95D3BA65-6E1B-431A-9186-B004C1A64EF5}" destId="{22813F32-0F47-4F5C-9999-85837B1F86CB}" srcOrd="0" destOrd="0" presId="urn:microsoft.com/office/officeart/2008/layout/VerticalCurvedList"/>
    <dgm:cxn modelId="{82BEC245-C3BD-4797-94C5-3B2B12A850B7}" srcId="{CB22DD38-CD72-4E1C-99DE-A8C8F92F4990}" destId="{95D3BA65-6E1B-431A-9186-B004C1A64EF5}" srcOrd="1" destOrd="0" parTransId="{4E226D76-D113-4A9A-A475-27B0A014CD5D}" sibTransId="{FD583E86-3FBF-480E-9FE8-9C7E496EA62F}"/>
    <dgm:cxn modelId="{DB491459-8FBD-469A-94B3-2C3100F23BF8}" type="presOf" srcId="{9549477A-841F-4531-BE96-E41546020C14}" destId="{543FAD64-FC56-45A1-BEC0-DF1E57701194}" srcOrd="0" destOrd="0" presId="urn:microsoft.com/office/officeart/2008/layout/VerticalCurvedList"/>
    <dgm:cxn modelId="{D98AB159-43D1-4516-8013-BF61DBBA78AD}" type="presOf" srcId="{CB22DD38-CD72-4E1C-99DE-A8C8F92F4990}" destId="{0041DCD9-3316-4681-B02C-8C41AA6FCC17}" srcOrd="0" destOrd="0" presId="urn:microsoft.com/office/officeart/2008/layout/VerticalCurvedList"/>
    <dgm:cxn modelId="{C7994DD3-6975-42CB-863C-597553291039}" type="presOf" srcId="{A33C99CC-8161-4E23-BC48-425328DBF458}" destId="{C8BC4F3F-A0A9-4AAF-A4F4-3797F57A71B5}" srcOrd="0" destOrd="0" presId="urn:microsoft.com/office/officeart/2008/layout/VerticalCurvedList"/>
    <dgm:cxn modelId="{A940E5EB-1996-4F43-8635-D3C82448E1DD}" type="presOf" srcId="{E5EBFC18-20EB-418A-B70F-DEB4597DA0F3}" destId="{3BDAE1F2-79A9-486E-9378-66E30E6C52CC}" srcOrd="0" destOrd="0" presId="urn:microsoft.com/office/officeart/2008/layout/VerticalCurvedList"/>
    <dgm:cxn modelId="{9471F3C4-D72C-40DF-9322-23EE145BBE5E}" type="presParOf" srcId="{0041DCD9-3316-4681-B02C-8C41AA6FCC17}" destId="{93B73C01-EAB4-479A-8F77-0DA9DCBF5821}" srcOrd="0" destOrd="0" presId="urn:microsoft.com/office/officeart/2008/layout/VerticalCurvedList"/>
    <dgm:cxn modelId="{D99E66EF-A748-496F-86E5-B6158F3570A1}" type="presParOf" srcId="{93B73C01-EAB4-479A-8F77-0DA9DCBF5821}" destId="{CAA17DB4-4C40-447D-BA92-DE4A3865E96A}" srcOrd="0" destOrd="0" presId="urn:microsoft.com/office/officeart/2008/layout/VerticalCurvedList"/>
    <dgm:cxn modelId="{91CE5F69-FE81-42B9-967F-CF2B4E356B57}" type="presParOf" srcId="{CAA17DB4-4C40-447D-BA92-DE4A3865E96A}" destId="{0C394697-4D81-4BB2-B5D4-754D056A04B7}" srcOrd="0" destOrd="0" presId="urn:microsoft.com/office/officeart/2008/layout/VerticalCurvedList"/>
    <dgm:cxn modelId="{346A4DCA-8842-446D-B216-855E4ECC1980}" type="presParOf" srcId="{CAA17DB4-4C40-447D-BA92-DE4A3865E96A}" destId="{CF1D7784-5C53-477D-AD77-126CD3D67B9B}" srcOrd="1" destOrd="0" presId="urn:microsoft.com/office/officeart/2008/layout/VerticalCurvedList"/>
    <dgm:cxn modelId="{D4FD3E78-4BB9-48EC-924F-3B38FD813396}" type="presParOf" srcId="{CAA17DB4-4C40-447D-BA92-DE4A3865E96A}" destId="{FB25E717-7AA8-4392-94A5-1682C2D55BE4}" srcOrd="2" destOrd="0" presId="urn:microsoft.com/office/officeart/2008/layout/VerticalCurvedList"/>
    <dgm:cxn modelId="{8BA6979E-AFB4-44FF-8808-343EE12AA76C}" type="presParOf" srcId="{CAA17DB4-4C40-447D-BA92-DE4A3865E96A}" destId="{44C3B4C4-F7F0-48D8-8A75-B0063ED7DC2D}" srcOrd="3" destOrd="0" presId="urn:microsoft.com/office/officeart/2008/layout/VerticalCurvedList"/>
    <dgm:cxn modelId="{4E9150E4-237F-470D-B3FD-AEE7A83A0A33}" type="presParOf" srcId="{93B73C01-EAB4-479A-8F77-0DA9DCBF5821}" destId="{C8BC4F3F-A0A9-4AAF-A4F4-3797F57A71B5}" srcOrd="1" destOrd="0" presId="urn:microsoft.com/office/officeart/2008/layout/VerticalCurvedList"/>
    <dgm:cxn modelId="{B9F6A4ED-A93E-483E-8CE8-484D13168AC2}" type="presParOf" srcId="{93B73C01-EAB4-479A-8F77-0DA9DCBF5821}" destId="{1B6A2BA7-92D9-45FF-9065-AF77FC91C043}" srcOrd="2" destOrd="0" presId="urn:microsoft.com/office/officeart/2008/layout/VerticalCurvedList"/>
    <dgm:cxn modelId="{1306419B-6591-4EFB-AE20-3E4AC020DBE9}" type="presParOf" srcId="{1B6A2BA7-92D9-45FF-9065-AF77FC91C043}" destId="{065FF5B4-7A90-4F2A-8CDC-B660C667EAE6}" srcOrd="0" destOrd="0" presId="urn:microsoft.com/office/officeart/2008/layout/VerticalCurvedList"/>
    <dgm:cxn modelId="{D9F08092-74A0-4B04-8F34-98B512816C8D}" type="presParOf" srcId="{93B73C01-EAB4-479A-8F77-0DA9DCBF5821}" destId="{22813F32-0F47-4F5C-9999-85837B1F86CB}" srcOrd="3" destOrd="0" presId="urn:microsoft.com/office/officeart/2008/layout/VerticalCurvedList"/>
    <dgm:cxn modelId="{66C3780F-CE70-4E9A-AAAA-BF150D28FF5F}" type="presParOf" srcId="{93B73C01-EAB4-479A-8F77-0DA9DCBF5821}" destId="{B28CAB03-3393-4B05-B8F9-1D6220AEAC32}" srcOrd="4" destOrd="0" presId="urn:microsoft.com/office/officeart/2008/layout/VerticalCurvedList"/>
    <dgm:cxn modelId="{8E522F46-32CD-44FB-8E7D-22A79BC753FC}" type="presParOf" srcId="{B28CAB03-3393-4B05-B8F9-1D6220AEAC32}" destId="{4A47C01A-B27F-46D1-8DAE-0CAD69191155}" srcOrd="0" destOrd="0" presId="urn:microsoft.com/office/officeart/2008/layout/VerticalCurvedList"/>
    <dgm:cxn modelId="{760C5D78-2423-48CF-9A89-733B3741010D}" type="presParOf" srcId="{93B73C01-EAB4-479A-8F77-0DA9DCBF5821}" destId="{543FAD64-FC56-45A1-BEC0-DF1E57701194}" srcOrd="5" destOrd="0" presId="urn:microsoft.com/office/officeart/2008/layout/VerticalCurvedList"/>
    <dgm:cxn modelId="{B72A6BB6-6391-49EA-81E5-6D06CF35F523}" type="presParOf" srcId="{93B73C01-EAB4-479A-8F77-0DA9DCBF5821}" destId="{509AA8DE-7E36-492C-8A88-4578220076E5}" srcOrd="6" destOrd="0" presId="urn:microsoft.com/office/officeart/2008/layout/VerticalCurvedList"/>
    <dgm:cxn modelId="{CF79D1E7-380B-46C0-B3C8-6442ADCEEB01}" type="presParOf" srcId="{509AA8DE-7E36-492C-8A88-4578220076E5}" destId="{A464BB2E-CD1C-4319-B469-7BF5B28F19B8}" srcOrd="0" destOrd="0" presId="urn:microsoft.com/office/officeart/2008/layout/VerticalCurvedList"/>
    <dgm:cxn modelId="{82F3CFE6-EE81-4B1E-912A-0B7295483961}" type="presParOf" srcId="{93B73C01-EAB4-479A-8F77-0DA9DCBF5821}" destId="{3BDAE1F2-79A9-486E-9378-66E30E6C52CC}" srcOrd="7" destOrd="0" presId="urn:microsoft.com/office/officeart/2008/layout/VerticalCurvedList"/>
    <dgm:cxn modelId="{C1944C0D-25A7-4DEE-98F1-BD237424F197}" type="presParOf" srcId="{93B73C01-EAB4-479A-8F77-0DA9DCBF5821}" destId="{D4D45157-2DF7-4C7D-A05C-F7E79ABD69F8}" srcOrd="8" destOrd="0" presId="urn:microsoft.com/office/officeart/2008/layout/VerticalCurvedList"/>
    <dgm:cxn modelId="{94B31D94-A42F-405F-8A24-9176A3C7303A}" type="presParOf" srcId="{D4D45157-2DF7-4C7D-A05C-F7E79ABD69F8}" destId="{C5AF8E3A-CDB9-4D22-8A8D-37B8CF5AE245}" srcOrd="0" destOrd="0" presId="urn:microsoft.com/office/officeart/2008/layout/VerticalCurvedList"/>
    <dgm:cxn modelId="{44BCADA7-1617-4A3E-91B9-5607A2DEFE59}" type="presParOf" srcId="{93B73C01-EAB4-479A-8F77-0DA9DCBF5821}" destId="{5745DCB8-7F65-4404-A4E1-AB30941B3CB1}" srcOrd="9" destOrd="0" presId="urn:microsoft.com/office/officeart/2008/layout/VerticalCurvedList"/>
    <dgm:cxn modelId="{0CC6F5D3-B5DC-43C5-87CA-B8B4F60430BB}" type="presParOf" srcId="{93B73C01-EAB4-479A-8F77-0DA9DCBF5821}" destId="{54FC92B5-41C3-4397-BB59-8FEE5C39B1CF}" srcOrd="10" destOrd="0" presId="urn:microsoft.com/office/officeart/2008/layout/VerticalCurvedList"/>
    <dgm:cxn modelId="{71D8378D-325C-447B-887A-2C5A13219AE7}" type="presParOf" srcId="{54FC92B5-41C3-4397-BB59-8FEE5C39B1CF}" destId="{6B5621CA-B951-40AD-AC0E-1A944717C7A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217208-7B95-4683-AB3E-A87E0280192F}">
      <dsp:nvSpPr>
        <dsp:cNvPr id="0" name=""/>
        <dsp:cNvSpPr/>
      </dsp:nvSpPr>
      <dsp:spPr>
        <a:xfrm>
          <a:off x="0" y="577360"/>
          <a:ext cx="8245806" cy="11934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/>
            <a:t>These are some reserved words in C which have predefined meaning to compiler called keywords. </a:t>
          </a:r>
          <a:endParaRPr lang="en-US" sz="3000" kern="1200"/>
        </a:p>
      </dsp:txBody>
      <dsp:txXfrm>
        <a:off x="58257" y="635617"/>
        <a:ext cx="8129292" cy="1076886"/>
      </dsp:txXfrm>
    </dsp:sp>
    <dsp:sp modelId="{279AD36D-AAB1-4F1F-938C-697229C403D8}">
      <dsp:nvSpPr>
        <dsp:cNvPr id="0" name=""/>
        <dsp:cNvSpPr/>
      </dsp:nvSpPr>
      <dsp:spPr>
        <a:xfrm>
          <a:off x="0" y="1857160"/>
          <a:ext cx="8245806" cy="11934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/>
            <a:t>Keywords are not to be used as variable and constant names. </a:t>
          </a:r>
          <a:endParaRPr lang="en-US" sz="3000" kern="1200"/>
        </a:p>
      </dsp:txBody>
      <dsp:txXfrm>
        <a:off x="58257" y="1915417"/>
        <a:ext cx="8129292" cy="1076886"/>
      </dsp:txXfrm>
    </dsp:sp>
    <dsp:sp modelId="{28C3F638-7012-4FB7-A5C8-32702B31833C}">
      <dsp:nvSpPr>
        <dsp:cNvPr id="0" name=""/>
        <dsp:cNvSpPr/>
      </dsp:nvSpPr>
      <dsp:spPr>
        <a:xfrm>
          <a:off x="0" y="3136960"/>
          <a:ext cx="8245806" cy="11934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/>
            <a:t>All keywords have fixed meanings and these meanings cannot be changed. </a:t>
          </a:r>
          <a:endParaRPr lang="en-US" sz="3000" kern="1200"/>
        </a:p>
      </dsp:txBody>
      <dsp:txXfrm>
        <a:off x="58257" y="3195217"/>
        <a:ext cx="8129292" cy="10768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F668B0-E855-45E8-AB9B-3706AF38F62A}">
      <dsp:nvSpPr>
        <dsp:cNvPr id="0" name=""/>
        <dsp:cNvSpPr/>
      </dsp:nvSpPr>
      <dsp:spPr>
        <a:xfrm>
          <a:off x="-6603586" y="-1009869"/>
          <a:ext cx="7859680" cy="7859680"/>
        </a:xfrm>
        <a:prstGeom prst="blockArc">
          <a:avLst>
            <a:gd name="adj1" fmla="val 18900000"/>
            <a:gd name="adj2" fmla="val 2700000"/>
            <a:gd name="adj3" fmla="val 275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38F94D-A763-46D5-AF31-D49C0C54D4FB}">
      <dsp:nvSpPr>
        <dsp:cNvPr id="0" name=""/>
        <dsp:cNvSpPr/>
      </dsp:nvSpPr>
      <dsp:spPr>
        <a:xfrm>
          <a:off x="467487" y="307531"/>
          <a:ext cx="8230436" cy="61482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8021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charset="0"/>
            <a:buNone/>
          </a:pPr>
          <a:r>
            <a:rPr lang="en-US" altLang="en-US" sz="2200" b="1" kern="1200" dirty="0"/>
            <a:t>Variables are the symbolic names for storing computational data. </a:t>
          </a:r>
          <a:endParaRPr lang="en-IN" sz="2200" kern="1200" dirty="0"/>
        </a:p>
      </dsp:txBody>
      <dsp:txXfrm>
        <a:off x="467487" y="307531"/>
        <a:ext cx="8230436" cy="614828"/>
      </dsp:txXfrm>
    </dsp:sp>
    <dsp:sp modelId="{01C80BCE-811B-4D61-9BBF-F30FCA40AD5E}">
      <dsp:nvSpPr>
        <dsp:cNvPr id="0" name=""/>
        <dsp:cNvSpPr/>
      </dsp:nvSpPr>
      <dsp:spPr>
        <a:xfrm>
          <a:off x="83219" y="230677"/>
          <a:ext cx="768536" cy="7685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CD6FB1-A3D9-43F4-B5D4-DCA849A8C76E}">
      <dsp:nvSpPr>
        <dsp:cNvPr id="0" name=""/>
        <dsp:cNvSpPr/>
      </dsp:nvSpPr>
      <dsp:spPr>
        <a:xfrm>
          <a:off x="973226" y="1229657"/>
          <a:ext cx="7724697" cy="61482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8021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2200" b="1" kern="1200" dirty="0"/>
            <a:t>Variable: a </a:t>
          </a:r>
          <a:r>
            <a:rPr lang="en-US" altLang="en-US" sz="2200" b="1" i="1" u="sng" kern="1200" dirty="0"/>
            <a:t>symbolic name</a:t>
          </a:r>
          <a:r>
            <a:rPr lang="en-US" altLang="en-US" sz="2200" b="1" i="1" kern="1200" dirty="0"/>
            <a:t> </a:t>
          </a:r>
          <a:r>
            <a:rPr lang="en-US" altLang="en-US" sz="2200" b="1" kern="1200" dirty="0"/>
            <a:t>for a memory location</a:t>
          </a:r>
        </a:p>
      </dsp:txBody>
      <dsp:txXfrm>
        <a:off x="973226" y="1229657"/>
        <a:ext cx="7724697" cy="614828"/>
      </dsp:txXfrm>
    </dsp:sp>
    <dsp:sp modelId="{0E9CEDD1-2FEB-4B54-8CB8-EC6275A4FA94}">
      <dsp:nvSpPr>
        <dsp:cNvPr id="0" name=""/>
        <dsp:cNvSpPr/>
      </dsp:nvSpPr>
      <dsp:spPr>
        <a:xfrm>
          <a:off x="588958" y="1152804"/>
          <a:ext cx="768536" cy="7685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4CA69F-3B19-4001-AE38-96D8011BBA63}">
      <dsp:nvSpPr>
        <dsp:cNvPr id="0" name=""/>
        <dsp:cNvSpPr/>
      </dsp:nvSpPr>
      <dsp:spPr>
        <a:xfrm>
          <a:off x="1204487" y="2151784"/>
          <a:ext cx="7493436" cy="61482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8021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2200" b="1" kern="1200" dirty="0"/>
            <a:t>In C variables have to be </a:t>
          </a:r>
          <a:r>
            <a:rPr lang="en-US" altLang="en-US" sz="2200" b="1" i="1" kern="1200" dirty="0"/>
            <a:t>declared</a:t>
          </a:r>
          <a:r>
            <a:rPr lang="en-US" altLang="en-US" sz="2200" b="1" kern="1200" dirty="0"/>
            <a:t> before they are used Ex:  int x;</a:t>
          </a:r>
        </a:p>
      </dsp:txBody>
      <dsp:txXfrm>
        <a:off x="1204487" y="2151784"/>
        <a:ext cx="7493436" cy="614828"/>
      </dsp:txXfrm>
    </dsp:sp>
    <dsp:sp modelId="{94763182-22B6-410F-82E3-56952313CCAC}">
      <dsp:nvSpPr>
        <dsp:cNvPr id="0" name=""/>
        <dsp:cNvSpPr/>
      </dsp:nvSpPr>
      <dsp:spPr>
        <a:xfrm>
          <a:off x="820219" y="2074931"/>
          <a:ext cx="768536" cy="7685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1B0D6B-EAA2-495F-A14D-C78C5C265D4E}">
      <dsp:nvSpPr>
        <dsp:cNvPr id="0" name=""/>
        <dsp:cNvSpPr/>
      </dsp:nvSpPr>
      <dsp:spPr>
        <a:xfrm>
          <a:off x="1204487" y="3073327"/>
          <a:ext cx="7493436" cy="61482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8021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A variable may take different values at different times during execution.</a:t>
          </a:r>
        </a:p>
      </dsp:txBody>
      <dsp:txXfrm>
        <a:off x="1204487" y="3073327"/>
        <a:ext cx="7493436" cy="614828"/>
      </dsp:txXfrm>
    </dsp:sp>
    <dsp:sp modelId="{AC4BFF22-CE04-469F-BC86-9DEDCFCE9331}">
      <dsp:nvSpPr>
        <dsp:cNvPr id="0" name=""/>
        <dsp:cNvSpPr/>
      </dsp:nvSpPr>
      <dsp:spPr>
        <a:xfrm>
          <a:off x="820219" y="2996473"/>
          <a:ext cx="768536" cy="7685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90E9FC-1C0F-4E1E-85AD-62C60AD1246E}">
      <dsp:nvSpPr>
        <dsp:cNvPr id="0" name=""/>
        <dsp:cNvSpPr/>
      </dsp:nvSpPr>
      <dsp:spPr>
        <a:xfrm>
          <a:off x="973226" y="3995454"/>
          <a:ext cx="7724697" cy="61482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8021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2200" b="1" i="1" kern="1200" dirty="0"/>
            <a:t>Declarations </a:t>
          </a:r>
          <a:r>
            <a:rPr lang="en-US" altLang="en-US" sz="2200" b="1" kern="1200" dirty="0"/>
            <a:t>reserve storage for the variable.</a:t>
          </a:r>
        </a:p>
      </dsp:txBody>
      <dsp:txXfrm>
        <a:off x="973226" y="3995454"/>
        <a:ext cx="7724697" cy="614828"/>
      </dsp:txXfrm>
    </dsp:sp>
    <dsp:sp modelId="{6C2CCEC1-D5DB-46C0-B240-A2C6BFD3E25F}">
      <dsp:nvSpPr>
        <dsp:cNvPr id="0" name=""/>
        <dsp:cNvSpPr/>
      </dsp:nvSpPr>
      <dsp:spPr>
        <a:xfrm>
          <a:off x="588958" y="3918600"/>
          <a:ext cx="768536" cy="7685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689B7A-C86F-47CE-B401-9E28E2F148FB}">
      <dsp:nvSpPr>
        <dsp:cNvPr id="0" name=""/>
        <dsp:cNvSpPr/>
      </dsp:nvSpPr>
      <dsp:spPr>
        <a:xfrm>
          <a:off x="467487" y="4917580"/>
          <a:ext cx="8230436" cy="61482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8021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2200" b="1" kern="1200" dirty="0"/>
            <a:t>Value is assigned to the variable by </a:t>
          </a:r>
          <a:r>
            <a:rPr lang="en-US" altLang="en-US" sz="2200" b="1" i="1" kern="1200" dirty="0"/>
            <a:t>initialization</a:t>
          </a:r>
          <a:r>
            <a:rPr lang="en-US" altLang="en-US" sz="2200" b="1" kern="1200" dirty="0"/>
            <a:t> or </a:t>
          </a:r>
          <a:r>
            <a:rPr lang="en-US" altLang="en-US" sz="2200" b="1" i="1" kern="1200" dirty="0"/>
            <a:t>assignment</a:t>
          </a:r>
        </a:p>
      </dsp:txBody>
      <dsp:txXfrm>
        <a:off x="467487" y="4917580"/>
        <a:ext cx="8230436" cy="614828"/>
      </dsp:txXfrm>
    </dsp:sp>
    <dsp:sp modelId="{6D3E5AA7-E116-413E-8605-DE7355DFD95E}">
      <dsp:nvSpPr>
        <dsp:cNvPr id="0" name=""/>
        <dsp:cNvSpPr/>
      </dsp:nvSpPr>
      <dsp:spPr>
        <a:xfrm>
          <a:off x="83219" y="4840727"/>
          <a:ext cx="768536" cy="7685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81795E-CB44-454F-AE85-4F51CF2E3906}">
      <dsp:nvSpPr>
        <dsp:cNvPr id="0" name=""/>
        <dsp:cNvSpPr/>
      </dsp:nvSpPr>
      <dsp:spPr>
        <a:xfrm>
          <a:off x="0" y="615448"/>
          <a:ext cx="8775416" cy="11138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Symbolic names can be used in C for various data items used by a programmer. </a:t>
          </a:r>
          <a:endParaRPr lang="en-US" sz="2800" kern="1200" dirty="0"/>
        </a:p>
      </dsp:txBody>
      <dsp:txXfrm>
        <a:off x="54373" y="669821"/>
        <a:ext cx="8666670" cy="1005094"/>
      </dsp:txXfrm>
    </dsp:sp>
    <dsp:sp modelId="{23BD634F-C9D9-4639-A445-01FBBCB68F03}">
      <dsp:nvSpPr>
        <dsp:cNvPr id="0" name=""/>
        <dsp:cNvSpPr/>
      </dsp:nvSpPr>
      <dsp:spPr>
        <a:xfrm>
          <a:off x="0" y="1809928"/>
          <a:ext cx="8775416" cy="1113840"/>
        </a:xfrm>
        <a:prstGeom prst="roundRect">
          <a:avLst/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A symbolic name is generally  known as an identifier. An identifier is a name for a variable, constant, function, etc. </a:t>
          </a:r>
          <a:endParaRPr lang="en-US" sz="2800" kern="1200" dirty="0"/>
        </a:p>
      </dsp:txBody>
      <dsp:txXfrm>
        <a:off x="54373" y="1864301"/>
        <a:ext cx="8666670" cy="1005094"/>
      </dsp:txXfrm>
    </dsp:sp>
    <dsp:sp modelId="{4D978CBC-2D0A-4E05-9DE5-D2362A444F92}">
      <dsp:nvSpPr>
        <dsp:cNvPr id="0" name=""/>
        <dsp:cNvSpPr/>
      </dsp:nvSpPr>
      <dsp:spPr>
        <a:xfrm>
          <a:off x="0" y="3004408"/>
          <a:ext cx="8775416" cy="1113840"/>
        </a:xfrm>
        <a:prstGeom prst="round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/>
            <a:t>The identifier is a sequence of characters taken from C character set. </a:t>
          </a:r>
          <a:endParaRPr lang="en-US" sz="2800" kern="1200"/>
        </a:p>
      </dsp:txBody>
      <dsp:txXfrm>
        <a:off x="54373" y="3058781"/>
        <a:ext cx="8666670" cy="100509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BCB705-14AB-408C-8BB9-ADDCE0308768}">
      <dsp:nvSpPr>
        <dsp:cNvPr id="0" name=""/>
        <dsp:cNvSpPr/>
      </dsp:nvSpPr>
      <dsp:spPr>
        <a:xfrm>
          <a:off x="-6429822" y="-983450"/>
          <a:ext cx="7653242" cy="7653242"/>
        </a:xfrm>
        <a:prstGeom prst="blockArc">
          <a:avLst>
            <a:gd name="adj1" fmla="val 18900000"/>
            <a:gd name="adj2" fmla="val 2700000"/>
            <a:gd name="adj3" fmla="val 282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A4ED87-49F5-4A20-9CE6-E180B274D57C}">
      <dsp:nvSpPr>
        <dsp:cNvPr id="0" name=""/>
        <dsp:cNvSpPr/>
      </dsp:nvSpPr>
      <dsp:spPr>
        <a:xfrm>
          <a:off x="534452" y="355282"/>
          <a:ext cx="6264508" cy="7110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4372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1800" b="1" kern="1200" dirty="0"/>
            <a:t>Name must begin with a letter or underscore ( _ ) and can be followed by any combination of letters, underscores, or digits.</a:t>
          </a:r>
        </a:p>
      </dsp:txBody>
      <dsp:txXfrm>
        <a:off x="534452" y="355282"/>
        <a:ext cx="6264508" cy="711020"/>
      </dsp:txXfrm>
    </dsp:sp>
    <dsp:sp modelId="{17DFCA13-01BB-4083-8F5A-0EC0AB3272F7}">
      <dsp:nvSpPr>
        <dsp:cNvPr id="0" name=""/>
        <dsp:cNvSpPr/>
      </dsp:nvSpPr>
      <dsp:spPr>
        <a:xfrm>
          <a:off x="90064" y="266405"/>
          <a:ext cx="888775" cy="8887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8872B4-7702-45C0-B5DF-F9C819A406AE}">
      <dsp:nvSpPr>
        <dsp:cNvPr id="0" name=""/>
        <dsp:cNvSpPr/>
      </dsp:nvSpPr>
      <dsp:spPr>
        <a:xfrm>
          <a:off x="1043948" y="1421471"/>
          <a:ext cx="5755012" cy="71102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4372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1800" b="1" kern="1200"/>
            <a:t>Key words cannot be used as a variable name.</a:t>
          </a:r>
          <a:endParaRPr lang="en-US" altLang="en-US" sz="1800" b="1" kern="1200" dirty="0"/>
        </a:p>
      </dsp:txBody>
      <dsp:txXfrm>
        <a:off x="1043948" y="1421471"/>
        <a:ext cx="5755012" cy="711020"/>
      </dsp:txXfrm>
    </dsp:sp>
    <dsp:sp modelId="{29C6FF7C-1756-430A-A5CB-B2706BE5A80E}">
      <dsp:nvSpPr>
        <dsp:cNvPr id="0" name=""/>
        <dsp:cNvSpPr/>
      </dsp:nvSpPr>
      <dsp:spPr>
        <a:xfrm>
          <a:off x="599560" y="1332594"/>
          <a:ext cx="888775" cy="8887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10EF51-B66B-44A7-9B85-CB4DA19AEB33}">
      <dsp:nvSpPr>
        <dsp:cNvPr id="0" name=""/>
        <dsp:cNvSpPr/>
      </dsp:nvSpPr>
      <dsp:spPr>
        <a:xfrm>
          <a:off x="1200322" y="2487660"/>
          <a:ext cx="5598638" cy="71102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4372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1800" b="1" kern="1200" dirty="0"/>
            <a:t>C is case-sensitive: sum, Sum, and SUM each refer to a different variable.</a:t>
          </a:r>
        </a:p>
      </dsp:txBody>
      <dsp:txXfrm>
        <a:off x="1200322" y="2487660"/>
        <a:ext cx="5598638" cy="711020"/>
      </dsp:txXfrm>
    </dsp:sp>
    <dsp:sp modelId="{4F7ACB7C-BB04-481C-B8D6-E79346F73EED}">
      <dsp:nvSpPr>
        <dsp:cNvPr id="0" name=""/>
        <dsp:cNvSpPr/>
      </dsp:nvSpPr>
      <dsp:spPr>
        <a:xfrm>
          <a:off x="755935" y="2398782"/>
          <a:ext cx="888775" cy="8887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994AEB-148E-4C34-A76C-E331D6FE3FC1}">
      <dsp:nvSpPr>
        <dsp:cNvPr id="0" name=""/>
        <dsp:cNvSpPr/>
      </dsp:nvSpPr>
      <dsp:spPr>
        <a:xfrm>
          <a:off x="1043948" y="3553849"/>
          <a:ext cx="5755012" cy="71102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4372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1800" b="1" kern="1200" dirty="0"/>
            <a:t>Variable names can be as long as you want, although only the first 63 (or 31) characters might be significant. </a:t>
          </a:r>
        </a:p>
      </dsp:txBody>
      <dsp:txXfrm>
        <a:off x="1043948" y="3553849"/>
        <a:ext cx="5755012" cy="711020"/>
      </dsp:txXfrm>
    </dsp:sp>
    <dsp:sp modelId="{D3000732-309C-4B6C-975C-885A67A8BD3A}">
      <dsp:nvSpPr>
        <dsp:cNvPr id="0" name=""/>
        <dsp:cNvSpPr/>
      </dsp:nvSpPr>
      <dsp:spPr>
        <a:xfrm>
          <a:off x="599560" y="3464971"/>
          <a:ext cx="888775" cy="8887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A25A26-49AB-48BC-9966-FFB9ED2490DB}">
      <dsp:nvSpPr>
        <dsp:cNvPr id="0" name=""/>
        <dsp:cNvSpPr/>
      </dsp:nvSpPr>
      <dsp:spPr>
        <a:xfrm>
          <a:off x="534452" y="4620038"/>
          <a:ext cx="6264508" cy="71102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4372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1800" b="1" kern="1200" dirty="0"/>
            <a:t>Choice of meaningful variable names can increase the readability of a program</a:t>
          </a:r>
        </a:p>
      </dsp:txBody>
      <dsp:txXfrm>
        <a:off x="534452" y="4620038"/>
        <a:ext cx="6264508" cy="711020"/>
      </dsp:txXfrm>
    </dsp:sp>
    <dsp:sp modelId="{E79062F1-EFB0-4B3E-94A0-8DC2EC3FB4D2}">
      <dsp:nvSpPr>
        <dsp:cNvPr id="0" name=""/>
        <dsp:cNvSpPr/>
      </dsp:nvSpPr>
      <dsp:spPr>
        <a:xfrm>
          <a:off x="90064" y="4531160"/>
          <a:ext cx="888775" cy="8887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1D7784-5C53-477D-AD77-126CD3D67B9B}">
      <dsp:nvSpPr>
        <dsp:cNvPr id="0" name=""/>
        <dsp:cNvSpPr/>
      </dsp:nvSpPr>
      <dsp:spPr>
        <a:xfrm>
          <a:off x="-6401039" y="-975273"/>
          <a:ext cx="7589347" cy="7589347"/>
        </a:xfrm>
        <a:prstGeom prst="blockArc">
          <a:avLst>
            <a:gd name="adj1" fmla="val 18900000"/>
            <a:gd name="adj2" fmla="val 2700000"/>
            <a:gd name="adj3" fmla="val 285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BC4F3F-A0A9-4AAF-A4F4-3797F57A71B5}">
      <dsp:nvSpPr>
        <dsp:cNvPr id="0" name=""/>
        <dsp:cNvSpPr/>
      </dsp:nvSpPr>
      <dsp:spPr>
        <a:xfrm>
          <a:off x="584615" y="415148"/>
          <a:ext cx="7731804" cy="7050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9654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2100" b="1" kern="1200" dirty="0"/>
            <a:t>Putting all the variables in one place makes it easier for a reader to understand the program.</a:t>
          </a:r>
          <a:endParaRPr lang="en-IN" sz="2100" kern="1200" dirty="0"/>
        </a:p>
      </dsp:txBody>
      <dsp:txXfrm>
        <a:off x="584615" y="415148"/>
        <a:ext cx="7731804" cy="705075"/>
      </dsp:txXfrm>
    </dsp:sp>
    <dsp:sp modelId="{065FF5B4-7A90-4F2A-8CDC-B660C667EAE6}">
      <dsp:nvSpPr>
        <dsp:cNvPr id="0" name=""/>
        <dsp:cNvSpPr/>
      </dsp:nvSpPr>
      <dsp:spPr>
        <a:xfrm>
          <a:off x="64383" y="264177"/>
          <a:ext cx="881344" cy="88134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813F32-0F47-4F5C-9999-85837B1F86CB}">
      <dsp:nvSpPr>
        <dsp:cNvPr id="0" name=""/>
        <dsp:cNvSpPr/>
      </dsp:nvSpPr>
      <dsp:spPr>
        <a:xfrm>
          <a:off x="960283" y="1409587"/>
          <a:ext cx="7326584" cy="70507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9654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2100" b="1" kern="1200" dirty="0"/>
            <a:t>Thinking about which variables to declare encourages the programmer to do some planning before writing a program. </a:t>
          </a:r>
        </a:p>
      </dsp:txBody>
      <dsp:txXfrm>
        <a:off x="960283" y="1409587"/>
        <a:ext cx="7326584" cy="705075"/>
      </dsp:txXfrm>
    </dsp:sp>
    <dsp:sp modelId="{4A47C01A-B27F-46D1-8DAE-0CAD69191155}">
      <dsp:nvSpPr>
        <dsp:cNvPr id="0" name=""/>
        <dsp:cNvSpPr/>
      </dsp:nvSpPr>
      <dsp:spPr>
        <a:xfrm>
          <a:off x="569619" y="1321452"/>
          <a:ext cx="881344" cy="88134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3FAD64-FC56-45A1-BEC0-DF1E57701194}">
      <dsp:nvSpPr>
        <dsp:cNvPr id="0" name=""/>
        <dsp:cNvSpPr/>
      </dsp:nvSpPr>
      <dsp:spPr>
        <a:xfrm>
          <a:off x="1165358" y="2466862"/>
          <a:ext cx="7071501" cy="70507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9654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2100" b="1" kern="1200"/>
            <a:t>The obligation to declare all variables helps prevent bugs of  misspelled variable names.</a:t>
          </a:r>
          <a:endParaRPr lang="en-US" altLang="en-US" sz="2100" b="1" kern="1200" dirty="0"/>
        </a:p>
      </dsp:txBody>
      <dsp:txXfrm>
        <a:off x="1165358" y="2466862"/>
        <a:ext cx="7071501" cy="705075"/>
      </dsp:txXfrm>
    </dsp:sp>
    <dsp:sp modelId="{A464BB2E-CD1C-4319-B469-7BF5B28F19B8}">
      <dsp:nvSpPr>
        <dsp:cNvPr id="0" name=""/>
        <dsp:cNvSpPr/>
      </dsp:nvSpPr>
      <dsp:spPr>
        <a:xfrm>
          <a:off x="724686" y="2378727"/>
          <a:ext cx="881344" cy="88134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DAE1F2-79A9-486E-9378-66E30E6C52CC}">
      <dsp:nvSpPr>
        <dsp:cNvPr id="0" name=""/>
        <dsp:cNvSpPr/>
      </dsp:nvSpPr>
      <dsp:spPr>
        <a:xfrm>
          <a:off x="1010291" y="3524137"/>
          <a:ext cx="7226568" cy="70507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9654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2100" b="1" kern="1200"/>
            <a:t>Compiler knows the amount of memory needed for storing the variable.</a:t>
          </a:r>
          <a:endParaRPr lang="en-US" altLang="en-US" sz="2100" b="1" kern="1200" dirty="0"/>
        </a:p>
      </dsp:txBody>
      <dsp:txXfrm>
        <a:off x="1010291" y="3524137"/>
        <a:ext cx="7226568" cy="705075"/>
      </dsp:txXfrm>
    </dsp:sp>
    <dsp:sp modelId="{C5AF8E3A-CDB9-4D22-8A8D-37B8CF5AE245}">
      <dsp:nvSpPr>
        <dsp:cNvPr id="0" name=""/>
        <dsp:cNvSpPr/>
      </dsp:nvSpPr>
      <dsp:spPr>
        <a:xfrm>
          <a:off x="569619" y="3436002"/>
          <a:ext cx="881344" cy="88134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45DCB8-7F65-4404-A4E1-AB30941B3CB1}">
      <dsp:nvSpPr>
        <dsp:cNvPr id="0" name=""/>
        <dsp:cNvSpPr/>
      </dsp:nvSpPr>
      <dsp:spPr>
        <a:xfrm>
          <a:off x="505055" y="4581412"/>
          <a:ext cx="7731804" cy="70507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9654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2100" b="1" kern="1200"/>
            <a:t>Compiler can verify that operations done on a variable are allowed by its type.</a:t>
          </a:r>
          <a:endParaRPr lang="en-US" altLang="en-US" sz="2100" b="1" kern="1200" dirty="0"/>
        </a:p>
      </dsp:txBody>
      <dsp:txXfrm>
        <a:off x="505055" y="4581412"/>
        <a:ext cx="7731804" cy="705075"/>
      </dsp:txXfrm>
    </dsp:sp>
    <dsp:sp modelId="{6B5621CA-B951-40AD-AC0E-1A944717C7AE}">
      <dsp:nvSpPr>
        <dsp:cNvPr id="0" name=""/>
        <dsp:cNvSpPr/>
      </dsp:nvSpPr>
      <dsp:spPr>
        <a:xfrm>
          <a:off x="64383" y="4493277"/>
          <a:ext cx="881344" cy="88134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80D58-E4F7-4FC3-B219-1D20EE7F0FFC}" type="datetimeFigureOut">
              <a:rPr lang="en-IN" smtClean="0"/>
              <a:t>09-10-2024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10463E-A946-4DB7-84F1-2B38F7DE12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53131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1628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082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>
            <a:extLst>
              <a:ext uri="{FF2B5EF4-FFF2-40B4-BE49-F238E27FC236}">
                <a16:creationId xmlns:a16="http://schemas.microsoft.com/office/drawing/2014/main" id="{421E0F93-77C4-4E05-A171-E6D0976CD7C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es Placeholder 2">
            <a:extLst>
              <a:ext uri="{FF2B5EF4-FFF2-40B4-BE49-F238E27FC236}">
                <a16:creationId xmlns:a16="http://schemas.microsoft.com/office/drawing/2014/main" id="{C712C9A2-8053-4296-BECC-338A4B6A01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77828" name="Slide Number Placeholder 3">
            <a:extLst>
              <a:ext uri="{FF2B5EF4-FFF2-40B4-BE49-F238E27FC236}">
                <a16:creationId xmlns:a16="http://schemas.microsoft.com/office/drawing/2014/main" id="{95CCA686-BC6D-4114-9892-0EB734FEC0C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75EFB8-7094-4BB0-9EF0-DA9D9043E7D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>
            <a:extLst>
              <a:ext uri="{FF2B5EF4-FFF2-40B4-BE49-F238E27FC236}">
                <a16:creationId xmlns:a16="http://schemas.microsoft.com/office/drawing/2014/main" id="{F896867B-49DD-4B29-B54A-69A227D2612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es Placeholder 2">
            <a:extLst>
              <a:ext uri="{FF2B5EF4-FFF2-40B4-BE49-F238E27FC236}">
                <a16:creationId xmlns:a16="http://schemas.microsoft.com/office/drawing/2014/main" id="{BAC0EAEC-D2D6-4914-9E3C-11217E8F28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78852" name="Slide Number Placeholder 3">
            <a:extLst>
              <a:ext uri="{FF2B5EF4-FFF2-40B4-BE49-F238E27FC236}">
                <a16:creationId xmlns:a16="http://schemas.microsoft.com/office/drawing/2014/main" id="{24EC08B1-1D25-4BD2-814E-10A94692FC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3D83CC4-76CE-436A-B3AD-D2ED7DBF030D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>
            <a:extLst>
              <a:ext uri="{FF2B5EF4-FFF2-40B4-BE49-F238E27FC236}">
                <a16:creationId xmlns:a16="http://schemas.microsoft.com/office/drawing/2014/main" id="{D4BF0C2F-A5C1-42B3-AF34-B0D8A43916C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>
            <a:extLst>
              <a:ext uri="{FF2B5EF4-FFF2-40B4-BE49-F238E27FC236}">
                <a16:creationId xmlns:a16="http://schemas.microsoft.com/office/drawing/2014/main" id="{E2FD3A50-4221-4DC6-9BD8-A9E1D50D48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80900" name="Slide Number Placeholder 3">
            <a:extLst>
              <a:ext uri="{FF2B5EF4-FFF2-40B4-BE49-F238E27FC236}">
                <a16:creationId xmlns:a16="http://schemas.microsoft.com/office/drawing/2014/main" id="{18D0D399-5697-4C3E-8C32-F5321BFF13E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56531BC-CA01-4C93-82BE-5A2B0121D702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>
            <a:extLst>
              <a:ext uri="{FF2B5EF4-FFF2-40B4-BE49-F238E27FC236}">
                <a16:creationId xmlns:a16="http://schemas.microsoft.com/office/drawing/2014/main" id="{ED4B1365-39AE-4E86-BD95-BAB7596A695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>
            <a:extLst>
              <a:ext uri="{FF2B5EF4-FFF2-40B4-BE49-F238E27FC236}">
                <a16:creationId xmlns:a16="http://schemas.microsoft.com/office/drawing/2014/main" id="{F2CEF94D-54FC-46EA-96A5-55E9AC0D19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81924" name="Slide Number Placeholder 3">
            <a:extLst>
              <a:ext uri="{FF2B5EF4-FFF2-40B4-BE49-F238E27FC236}">
                <a16:creationId xmlns:a16="http://schemas.microsoft.com/office/drawing/2014/main" id="{07EAE36C-98AD-40F4-B13D-5409C1B63CD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5532282-996D-4B3F-909A-B7E0EB055EB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>
            <a:extLst>
              <a:ext uri="{FF2B5EF4-FFF2-40B4-BE49-F238E27FC236}">
                <a16:creationId xmlns:a16="http://schemas.microsoft.com/office/drawing/2014/main" id="{FB198441-E81B-4DBA-8C26-E45560D2F4A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es Placeholder 2">
            <a:extLst>
              <a:ext uri="{FF2B5EF4-FFF2-40B4-BE49-F238E27FC236}">
                <a16:creationId xmlns:a16="http://schemas.microsoft.com/office/drawing/2014/main" id="{56A18B3C-6A8E-4925-9596-A4BE5780E4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82948" name="Slide Number Placeholder 3">
            <a:extLst>
              <a:ext uri="{FF2B5EF4-FFF2-40B4-BE49-F238E27FC236}">
                <a16:creationId xmlns:a16="http://schemas.microsoft.com/office/drawing/2014/main" id="{BF7B3120-4A75-4A67-9220-640E83C9051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AAEABD0-E0D1-476D-AA64-710770F0D294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>
            <a:extLst>
              <a:ext uri="{FF2B5EF4-FFF2-40B4-BE49-F238E27FC236}">
                <a16:creationId xmlns:a16="http://schemas.microsoft.com/office/drawing/2014/main" id="{1EFBD542-06A8-4626-8753-EEB802BF27E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es Placeholder 2">
            <a:extLst>
              <a:ext uri="{FF2B5EF4-FFF2-40B4-BE49-F238E27FC236}">
                <a16:creationId xmlns:a16="http://schemas.microsoft.com/office/drawing/2014/main" id="{E583F484-62D7-409E-94B5-642C58DE5F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83972" name="Slide Number Placeholder 3">
            <a:extLst>
              <a:ext uri="{FF2B5EF4-FFF2-40B4-BE49-F238E27FC236}">
                <a16:creationId xmlns:a16="http://schemas.microsoft.com/office/drawing/2014/main" id="{2572CB80-B250-4F7D-A92A-E8E7F173E2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7C883EC-D8D1-473C-A404-B43E093C6ECA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>
            <a:extLst>
              <a:ext uri="{FF2B5EF4-FFF2-40B4-BE49-F238E27FC236}">
                <a16:creationId xmlns:a16="http://schemas.microsoft.com/office/drawing/2014/main" id="{74976419-A10A-40B3-80AD-D3C43060A44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>
            <a:extLst>
              <a:ext uri="{FF2B5EF4-FFF2-40B4-BE49-F238E27FC236}">
                <a16:creationId xmlns:a16="http://schemas.microsoft.com/office/drawing/2014/main" id="{6297D68A-7764-4B68-9DA1-0EED935373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79876" name="Slide Number Placeholder 3">
            <a:extLst>
              <a:ext uri="{FF2B5EF4-FFF2-40B4-BE49-F238E27FC236}">
                <a16:creationId xmlns:a16="http://schemas.microsoft.com/office/drawing/2014/main" id="{6FAF6E9E-A736-41F3-AE80-46A004C3FB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CB578F8-6343-495E-929A-BB591D638CD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59901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>
            <a:extLst>
              <a:ext uri="{FF2B5EF4-FFF2-40B4-BE49-F238E27FC236}">
                <a16:creationId xmlns:a16="http://schemas.microsoft.com/office/drawing/2014/main" id="{18E3867C-6CAB-4FFC-BFD4-4F7CBD1DFF4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Notes Placeholder 2">
            <a:extLst>
              <a:ext uri="{FF2B5EF4-FFF2-40B4-BE49-F238E27FC236}">
                <a16:creationId xmlns:a16="http://schemas.microsoft.com/office/drawing/2014/main" id="{84BF1E0C-060F-4758-88DA-502E586C3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86020" name="Slide Number Placeholder 3">
            <a:extLst>
              <a:ext uri="{FF2B5EF4-FFF2-40B4-BE49-F238E27FC236}">
                <a16:creationId xmlns:a16="http://schemas.microsoft.com/office/drawing/2014/main" id="{43E79DD2-3692-4AD0-B340-D609119F2F8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7EF769-BBC9-4E24-839F-F73E0B14D207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F4745-080E-4B88-8B8B-2992D21A25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E94FCC-663F-4763-BD22-ED6902EECA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BA37EB-2F3B-4811-9996-207993AAD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A36A9E-BCDE-41C3-9CC5-60E542941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Science: A Structured Programming Approach Using C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7BD90-BB00-4963-8C24-3F10ACCD6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61945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24F1F-5027-4E1F-89BF-075A57C93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8E24CC-301E-4D8A-BFC7-3ED1E685B2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69E63-03AB-4658-B659-F96379FA4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27C7C-EA7C-43D7-9C98-4953DDD98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Science: A Structured Programming Approach Using C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FE119-F33A-43B2-ACCD-2210AE6CA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5961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BDDC8D-D96B-4CF8-B742-313A77CEEA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82A008-CAC5-4BD4-B085-79537F13EA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AE035-5983-430E-9A6F-966CA34E8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E1584-0A77-4AB0-ABA1-EF7A9661F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Science: A Structured Programming Approach Using C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83395-9EB0-45A5-9312-7EF200F5F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91189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B06EA338-C114-4D85-BA50-7D8A8C15FB8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FCCA37B2-4289-4071-8675-050E2E42184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9CBD1D2D-2C06-49A7-A0E9-F18E73A77A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460F8D3B-9ABF-40C6-9749-1D77A47E9A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4D8AE847-DCA2-4ED7-8485-BBC574D8CEE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ADEC48AD-CB59-49CE-A0BB-945063CB2D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730979F2-E91F-4B54-BB66-80C63A1228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4788AB37-A997-4AF7-B102-517657D933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3F332240-65D1-4BA8-817A-9942BD30BE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30C3E353-BEA3-42D8-9B2D-8A14431D234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</p:grpSp>
      <p:sp>
        <p:nvSpPr>
          <p:cNvPr id="14" name="Text Box 17">
            <a:extLst>
              <a:ext uri="{FF2B5EF4-FFF2-40B4-BE49-F238E27FC236}">
                <a16:creationId xmlns:a16="http://schemas.microsoft.com/office/drawing/2014/main" id="{93C1283D-305A-4C23-92D4-8A08F861289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553200"/>
            <a:ext cx="2209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US" altLang="en-US" sz="1400" b="0">
                <a:latin typeface="McGrawHill-Italic" pitchFamily="2" charset="0"/>
              </a:rPr>
              <a:t>McGraw-Hill</a:t>
            </a:r>
            <a:endParaRPr lang="en-US" altLang="en-US" b="0"/>
          </a:p>
        </p:txBody>
      </p:sp>
      <p:sp>
        <p:nvSpPr>
          <p:cNvPr id="15" name="Text Box 18">
            <a:extLst>
              <a:ext uri="{FF2B5EF4-FFF2-40B4-BE49-F238E27FC236}">
                <a16:creationId xmlns:a16="http://schemas.microsoft.com/office/drawing/2014/main" id="{2CD88D8C-A97E-454B-94B2-88E61B3E0E3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572000" y="6553200"/>
            <a:ext cx="457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©"/>
              <a:defRPr/>
            </a:pPr>
            <a:r>
              <a:rPr lang="en-US" altLang="en-US" sz="1400" b="0">
                <a:latin typeface="McGrawHill-Italic" pitchFamily="2" charset="0"/>
              </a:rPr>
              <a:t>The McGraw-Hill Companies, Inc., 2000</a:t>
            </a:r>
            <a:endParaRPr lang="en-US" altLang="en-US" b="0"/>
          </a:p>
        </p:txBody>
      </p:sp>
      <p:sp>
        <p:nvSpPr>
          <p:cNvPr id="210956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676400"/>
            <a:ext cx="7772400" cy="146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10957" name="Rectangle 1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6" name="Rectangle 14">
            <a:extLst>
              <a:ext uri="{FF2B5EF4-FFF2-40B4-BE49-F238E27FC236}">
                <a16:creationId xmlns:a16="http://schemas.microsoft.com/office/drawing/2014/main" id="{B28C206F-04E4-443D-937C-495FE64A66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400" b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5">
            <a:extLst>
              <a:ext uri="{FF2B5EF4-FFF2-40B4-BE49-F238E27FC236}">
                <a16:creationId xmlns:a16="http://schemas.microsoft.com/office/drawing/2014/main" id="{049B6D11-1F53-4F52-8CC4-8A49B6459D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 algn="ctr">
              <a:defRPr sz="1400" b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Computer Science: A Structured Programming Approach Using C</a:t>
            </a:r>
          </a:p>
        </p:txBody>
      </p:sp>
      <p:sp>
        <p:nvSpPr>
          <p:cNvPr id="18" name="Rectangle 16">
            <a:extLst>
              <a:ext uri="{FF2B5EF4-FFF2-40B4-BE49-F238E27FC236}">
                <a16:creationId xmlns:a16="http://schemas.microsoft.com/office/drawing/2014/main" id="{E7C08A51-3A02-4FF3-9919-9124554D32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z="1400" b="0">
                <a:solidFill>
                  <a:schemeClr val="bg2"/>
                </a:solidFill>
              </a:defRPr>
            </a:lvl1pPr>
          </a:lstStyle>
          <a:p>
            <a:fld id="{D7CFA794-BC00-45CF-A43C-04483B14AC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2532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56A4777C-F4DD-4102-9E9B-ABB7869B26D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Computer Science: A Structured Programming Approach Using C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2922D2C0-D6EF-4307-AD2E-82B5ABDFF9F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1F837E-9D3C-4CA3-9E69-52C8B45FC3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69923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295EEFC2-98F5-4E41-ACE6-6783C53470A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Computer Science: A Structured Programming Approach Using C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6AA8D78F-013D-457D-8DE9-1524AF38389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9309C1-D211-4FA7-BDC0-84F85EC06A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28319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2B6E8836-43D5-4889-8F3D-D6F54CD3FD3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Computer Science: A Structured Programming Approach Using C</a:t>
            </a:r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0EDA591A-E584-4B65-9DA6-167A3FF78D3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9DD6EB-FBED-4216-87C5-804D39A1FD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54820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1B2682F3-8E7B-428A-BD8F-7CEF36CF2A9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Computer Science: A Structured Programming Approach Using C</a:t>
            </a:r>
          </a:p>
        </p:txBody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id="{81404000-9711-4D92-B4F2-86D39BD40FB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919C78-0F94-42F5-B23B-C36AF8EB65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6747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EE6E7BD7-BB2F-47C2-B93D-34A7D6F892D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Computer Science: A Structured Programming Approach Using C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506F99B4-04BD-44A3-9463-095596B84FA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2F4A60-FA92-4C62-93E2-3670F69165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49772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>
            <a:extLst>
              <a:ext uri="{FF2B5EF4-FFF2-40B4-BE49-F238E27FC236}">
                <a16:creationId xmlns:a16="http://schemas.microsoft.com/office/drawing/2014/main" id="{15708462-5840-4380-835C-563E5FEAF12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Computer Science: A Structured Programming Approach Using C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B85E667A-6B5F-4990-A8AF-AEF8232F34A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C5D821-6C4B-4E94-A775-45EB21E39A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30209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BC709D8A-CBFD-4FA9-B87D-9CF9983CF29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Computer Science: A Structured Programming Approach Using C</a:t>
            </a:r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6A5A4F2B-9523-4B87-8C3C-839A6C686BB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AF981-FFD1-430E-9392-27FBD4A833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9511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C5458-8B79-452D-921E-0ECB61C2A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33611-6A6B-4C43-BC3F-2D55523D3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D29E3-AC0D-450F-9A49-5C61C4E3A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D0025-6DC4-4532-92BB-0035F529D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Science: A Structured Programming Approach Using C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B8A83-CA99-4D72-B625-29725E266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188843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0CFEAED8-2BFB-4E3F-92A1-AD7E2C72323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Computer Science: A Structured Programming Approach Using C</a:t>
            </a:r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A3722A74-DD82-47BA-8ADE-0F7C46D0769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EDB859-B8B9-448B-BDE5-4F4AE2EA76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14049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289513BB-33FA-4CEB-A149-638E3BFEA7B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Computer Science: A Structured Programming Approach Using C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FE8347FD-1AE1-4C81-94BF-1CC314DD191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13BA03-CEDD-4CE6-9599-FBA54C2389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70284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968C11A9-8203-40FC-B710-FA5B227D324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Computer Science: A Structured Programming Approach Using C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A6AACC9A-4792-482D-9373-DEF9D916DA4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FE5270-36BB-480E-8A7A-B45C869314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9011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BA839-A5B7-418C-BCAD-FF5ECF04D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2CF598-AD66-4E78-BD33-F2CAFCE8F1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1A7E6-34A8-42D9-8468-C791AC861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05F426-0C69-4147-90A0-49BD07184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Science: A Structured Programming Approach Using C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26A7B-B42C-4261-9E1C-BAE9C1802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6807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C4AE-95E6-4734-B0CA-6B3F1786F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F3265-9837-449F-B9B5-10EF38B971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8C79CB-7734-4551-8220-E3D4D91374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8A4707-78EE-4BB5-92F6-BB536223E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288337-0745-4DB8-BCBB-B2C3787A7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Science: A Structured Programming Approach Using C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C57A4B-F2B7-413C-B502-1F67C9105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78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25BA4-0615-4F7C-873A-1CE0AB720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E65B24-BF8C-46F6-860A-5854376578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755C70-C911-4814-925A-E28281B68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B632A8-B556-4ADA-B8D9-24C84CAD7B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E47CDF-2C21-477A-9E4F-D478C9090B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70FE3E-BEF0-4D27-86EA-E7C127572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8335C4-93B3-4934-8FAB-308E4C473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Science: A Structured Programming Approach Using C</a:t>
            </a:r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A261A2-2E89-45BF-9912-25CADFD24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1512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0D8C8-DCFC-42DE-B589-797097CE7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8FAD1B-25A8-401B-A470-BB8F690D2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08D88C-4868-4C00-B069-222F73C23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Science: A Structured Programming Approach Using C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EB5A61-237C-4FD4-82DC-2C14D4AF2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20199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215D0-8CE4-4634-A3FA-8B102DFCB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CC80B2-EC71-4848-8516-94910D35E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Science: A Structured Programming Approach Using C</a:t>
            </a:r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94BB75-7581-4616-954C-12FD6B12F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6253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6ADD6-0EDC-410D-B6A9-C0379C90A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99FBF-7F3F-496B-8533-E5759A0FF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CF0088-0DCF-454C-BCA0-E08A6B5CE6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AFB6B-25DA-4495-8891-E5462B4A1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B4F900-E8EB-4577-9FD7-128CBF6F5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Science: A Structured Programming Approach Using C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7CEBB4-9CD1-4A50-A6DB-D2C7080B3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1532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F0DBF-BFAB-445E-ACC4-A51766A08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32BF54-ABF7-4365-A8C2-EEA4EEFAD6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26C747-C8FB-4EF1-8EDF-C5EE17A2F1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A1E11C-023F-4B6F-B57A-7042D7302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397CEB-9DD0-4B74-BE5C-FB70FBC2D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Science: A Structured Programming Approach Using C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47B171-7A1B-4CAC-8C40-29BB69356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5642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FE960E-A823-46A1-B92C-C835BEC3D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15254"/>
            <a:ext cx="8245807" cy="6283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BB4212-C96E-427C-881B-D2A4076563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269243"/>
            <a:ext cx="8245806" cy="4907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0C667-5E2D-43CB-81C1-2C89384C16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8657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0E833-EA5E-4A50-A759-535E45CBDD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58203" y="6356351"/>
            <a:ext cx="6581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Computer Science: A Structured Programming Approach Using C</a:t>
            </a:r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06493-223E-484B-B535-A556B9BBAF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15350" y="6356351"/>
            <a:ext cx="3591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EA51C-495D-44A2-B925-9AAC4BD9F0A2}" type="slidenum">
              <a:rPr lang="en-IN" smtClean="0"/>
              <a:pPr/>
              <a:t>‹#›</a:t>
            </a:fld>
            <a:endParaRPr lang="en-IN"/>
          </a:p>
        </p:txBody>
      </p:sp>
      <p:pic>
        <p:nvPicPr>
          <p:cNvPr id="8" name="Picture 7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18E97DF4-2C3E-4424-8C33-C417831B4623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286" y="40945"/>
            <a:ext cx="3545006" cy="628309"/>
          </a:xfrm>
          <a:prstGeom prst="rect">
            <a:avLst/>
          </a:prstGeom>
        </p:spPr>
      </p:pic>
      <p:pic>
        <p:nvPicPr>
          <p:cNvPr id="9" name="Picture 8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18E97DF4-2C3E-4424-8C33-C417831B4623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286" y="40945"/>
            <a:ext cx="3545006" cy="628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79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32" name="Rectangle 12">
            <a:extLst>
              <a:ext uri="{FF2B5EF4-FFF2-40B4-BE49-F238E27FC236}">
                <a16:creationId xmlns:a16="http://schemas.microsoft.com/office/drawing/2014/main" id="{395A5F96-1B99-4B05-9F1A-63F70695A56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2400" y="6243638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Computer Science: A Structured Programming Approach Using C</a:t>
            </a:r>
          </a:p>
        </p:txBody>
      </p:sp>
      <p:sp>
        <p:nvSpPr>
          <p:cNvPr id="209933" name="Rectangle 13">
            <a:extLst>
              <a:ext uri="{FF2B5EF4-FFF2-40B4-BE49-F238E27FC236}">
                <a16:creationId xmlns:a16="http://schemas.microsoft.com/office/drawing/2014/main" id="{E8B38829-1FE7-4406-9988-D6FD548EE7B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Tahoma" panose="020B0604030504040204" pitchFamily="34" charset="0"/>
              </a:defRPr>
            </a:lvl1pPr>
          </a:lstStyle>
          <a:p>
            <a:fld id="{1400A7AE-CB15-483E-9FBE-75FF0306748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28" name="Text Box 15">
            <a:extLst>
              <a:ext uri="{FF2B5EF4-FFF2-40B4-BE49-F238E27FC236}">
                <a16:creationId xmlns:a16="http://schemas.microsoft.com/office/drawing/2014/main" id="{3D5600E5-F043-44C8-864E-4E03F6D1572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572000" y="65532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©"/>
              <a:defRPr/>
            </a:pPr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3178891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430554" y="2877740"/>
            <a:ext cx="10005107" cy="1102519"/>
          </a:xfrm>
        </p:spPr>
        <p:txBody>
          <a:bodyPr>
            <a:normAutofit fontScale="90000"/>
          </a:bodyPr>
          <a:lstStyle/>
          <a:p>
            <a:r>
              <a:rPr lang="en-US" sz="4800" b="0" i="0" u="none" strike="noStrike" baseline="0" dirty="0">
                <a:solidFill>
                  <a:srgbClr val="000000"/>
                </a:solidFill>
                <a:latin typeface="Gill Sans MT" panose="020B0502020104020203" pitchFamily="34" charset="0"/>
              </a:rPr>
              <a:t>Keywords </a:t>
            </a:r>
            <a:br>
              <a:rPr lang="en-US" sz="4800" b="0" i="0" u="none" strike="noStrike" baseline="0" dirty="0">
                <a:solidFill>
                  <a:srgbClr val="000000"/>
                </a:solidFill>
                <a:latin typeface="Gill Sans MT" panose="020B0502020104020203" pitchFamily="34" charset="0"/>
              </a:rPr>
            </a:br>
            <a:r>
              <a:rPr lang="en-US" sz="4800" b="0" i="0" u="none" strike="noStrike" baseline="0" dirty="0">
                <a:solidFill>
                  <a:srgbClr val="000000"/>
                </a:solidFill>
                <a:latin typeface="Gill Sans MT" panose="020B0502020104020203" pitchFamily="34" charset="0"/>
              </a:rPr>
              <a:t>Constants(integer, real, character, string) Literals</a:t>
            </a:r>
            <a:br>
              <a:rPr lang="en-US" sz="4800" b="0" i="0" u="none" strike="noStrike" baseline="0" dirty="0">
                <a:solidFill>
                  <a:srgbClr val="000000"/>
                </a:solidFill>
                <a:latin typeface="Gill Sans MT" panose="020B0502020104020203" pitchFamily="34" charset="0"/>
              </a:rPr>
            </a:br>
            <a:r>
              <a:rPr lang="en-US" sz="4800" b="0" i="0" u="none" strike="noStrike" baseline="0" dirty="0">
                <a:solidFill>
                  <a:srgbClr val="000000"/>
                </a:solidFill>
                <a:latin typeface="Gill Sans MT" panose="020B0502020104020203" pitchFamily="34" charset="0"/>
              </a:rPr>
              <a:t>Variables	</a:t>
            </a:r>
          </a:p>
        </p:txBody>
      </p:sp>
    </p:spTree>
    <p:extLst>
      <p:ext uri="{BB962C8B-B14F-4D97-AF65-F5344CB8AC3E}">
        <p14:creationId xmlns:p14="http://schemas.microsoft.com/office/powerpoint/2010/main" val="53800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2">
            <a:extLst>
              <a:ext uri="{FF2B5EF4-FFF2-40B4-BE49-F238E27FC236}">
                <a16:creationId xmlns:a16="http://schemas.microsoft.com/office/drawing/2014/main" id="{7288BC0B-F15B-468A-8BA6-DBD458E16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3138308-2459-4799-ADA3-B4FD124DA6B8}" type="slidenum">
              <a:rPr kumimoji="0" lang="en-US" alt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40964" name="Line 2">
            <a:extLst>
              <a:ext uri="{FF2B5EF4-FFF2-40B4-BE49-F238E27FC236}">
                <a16:creationId xmlns:a16="http://schemas.microsoft.com/office/drawing/2014/main" id="{D1A39124-BA74-4F40-94B6-48AD9F0ACDB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4572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0965" name="Rectangle 3">
            <a:extLst>
              <a:ext uri="{FF2B5EF4-FFF2-40B4-BE49-F238E27FC236}">
                <a16:creationId xmlns:a16="http://schemas.microsoft.com/office/drawing/2014/main" id="{4F2477A8-C14A-4737-9B26-8B4924CEFD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869" y="939317"/>
            <a:ext cx="405752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 Null Characters and Null Strings?</a:t>
            </a:r>
          </a:p>
        </p:txBody>
      </p:sp>
      <p:grpSp>
        <p:nvGrpSpPr>
          <p:cNvPr id="40966" name="Group 4">
            <a:extLst>
              <a:ext uri="{FF2B5EF4-FFF2-40B4-BE49-F238E27FC236}">
                <a16:creationId xmlns:a16="http://schemas.microsoft.com/office/drawing/2014/main" id="{FCF22DE0-69D0-4F52-816B-5FFED5375DEB}"/>
              </a:ext>
            </a:extLst>
          </p:cNvPr>
          <p:cNvGrpSpPr>
            <a:grpSpLocks/>
          </p:cNvGrpSpPr>
          <p:nvPr/>
        </p:nvGrpSpPr>
        <p:grpSpPr bwMode="auto">
          <a:xfrm>
            <a:off x="336550" y="-4656560"/>
            <a:ext cx="8610600" cy="5995987"/>
            <a:chOff x="336" y="159"/>
            <a:chExt cx="5232" cy="3777"/>
          </a:xfrm>
        </p:grpSpPr>
        <p:sp>
          <p:nvSpPr>
            <p:cNvPr id="40968" name="Line 5">
              <a:extLst>
                <a:ext uri="{FF2B5EF4-FFF2-40B4-BE49-F238E27FC236}">
                  <a16:creationId xmlns:a16="http://schemas.microsoft.com/office/drawing/2014/main" id="{42F9A39F-1E20-4364-8EE3-FA0B7713A0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" y="3936"/>
              <a:ext cx="5232" cy="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40969" name="Line 6">
              <a:extLst>
                <a:ext uri="{FF2B5EF4-FFF2-40B4-BE49-F238E27FC236}">
                  <a16:creationId xmlns:a16="http://schemas.microsoft.com/office/drawing/2014/main" id="{0C0EF09C-A707-4B53-8703-C218B77DCB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" y="159"/>
              <a:ext cx="5232" cy="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40970" name="Line 7">
              <a:extLst>
                <a:ext uri="{FF2B5EF4-FFF2-40B4-BE49-F238E27FC236}">
                  <a16:creationId xmlns:a16="http://schemas.microsoft.com/office/drawing/2014/main" id="{E93A4A6B-581F-4AC4-8F81-4243FE4BC8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" y="3663"/>
              <a:ext cx="5232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pic>
        <p:nvPicPr>
          <p:cNvPr id="40967" name="Picture 10">
            <a:extLst>
              <a:ext uri="{FF2B5EF4-FFF2-40B4-BE49-F238E27FC236}">
                <a16:creationId xmlns:a16="http://schemas.microsoft.com/office/drawing/2014/main" id="{2C27CED6-45DD-4AB2-8F23-0AB6F8271A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700" y="2897188"/>
            <a:ext cx="6946900" cy="836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algn="ctr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3">
            <a:extLst>
              <a:ext uri="{FF2B5EF4-FFF2-40B4-BE49-F238E27FC236}">
                <a16:creationId xmlns:a16="http://schemas.microsoft.com/office/drawing/2014/main" id="{C33CB2C4-713F-257A-4E22-A7125E1632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569" y="5628232"/>
            <a:ext cx="805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 Characters and Strings its definitions </a:t>
            </a:r>
            <a:r>
              <a:rPr lang="en-US" altLang="en-US" sz="2000" dirty="0">
                <a:solidFill>
                  <a:srgbClr val="000000"/>
                </a:solidFill>
              </a:rPr>
              <a:t>are defined, but \0 is an explicit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000" dirty="0">
                <a:solidFill>
                  <a:srgbClr val="000000"/>
                </a:solidFill>
              </a:rPr>
              <a:t>representation where as in “” is an implicit representation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Text Box 4">
            <a:extLst>
              <a:ext uri="{FF2B5EF4-FFF2-40B4-BE49-F238E27FC236}">
                <a16:creationId xmlns:a16="http://schemas.microsoft.com/office/drawing/2014/main" id="{309A6A37-0ECA-4CCC-89F5-3CE9723985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algn="ctr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7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Symbolic Names for Control Characters</a:t>
            </a:r>
          </a:p>
        </p:txBody>
      </p:sp>
      <p:pic>
        <p:nvPicPr>
          <p:cNvPr id="36870" name="Picture 6">
            <a:extLst>
              <a:ext uri="{FF2B5EF4-FFF2-40B4-BE49-F238E27FC236}">
                <a16:creationId xmlns:a16="http://schemas.microsoft.com/office/drawing/2014/main" id="{5661DB7B-9B81-47C3-A711-7100B5932C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3044" y="1600200"/>
            <a:ext cx="7117911" cy="45259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 algn="ctr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8EF1AB22-A185-46BD-ABA2-68C232B172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042150" y="6243638"/>
            <a:ext cx="1905000" cy="457200"/>
          </a:xfr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R="0" lvl="0" indent="0" fontAlgn="base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4FCF5B27-95B5-4175-B11B-AA9A28BA5528}" type="slidenum">
              <a:rPr kumimoji="0" lang="en-US" altLang="en-US" sz="10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R="0" lvl="0" indent="0" fontAlgn="base"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1000" b="1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5719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99D60-F560-4770-85D2-C00B06826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  <a:latin typeface="erdana"/>
              </a:rPr>
              <a:t>Two</a:t>
            </a:r>
            <a:r>
              <a:rPr lang="en-US" b="1" i="0" dirty="0">
                <a:solidFill>
                  <a:srgbClr val="0070C0"/>
                </a:solidFill>
                <a:effectLst/>
                <a:latin typeface="erdana"/>
              </a:rPr>
              <a:t> ways to define constant</a:t>
            </a:r>
            <a:br>
              <a:rPr lang="en-US" b="1" i="0" dirty="0">
                <a:solidFill>
                  <a:srgbClr val="0070C0"/>
                </a:solidFill>
                <a:effectLst/>
                <a:latin typeface="erdana"/>
              </a:rPr>
            </a:b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46CEE5-181F-40DE-81AB-A618A27239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+mj-lt"/>
              <a:buAutoNum type="arabicPeriod"/>
            </a:pPr>
            <a:r>
              <a:rPr lang="en-IN" sz="4000" b="1" i="0" dirty="0" err="1">
                <a:solidFill>
                  <a:srgbClr val="000000"/>
                </a:solidFill>
                <a:effectLst/>
                <a:latin typeface="inter-regular"/>
              </a:rPr>
              <a:t>const</a:t>
            </a:r>
            <a:r>
              <a:rPr lang="en-IN" sz="4000" b="0" i="0" dirty="0">
                <a:solidFill>
                  <a:srgbClr val="000000"/>
                </a:solidFill>
                <a:effectLst/>
                <a:latin typeface="inter-regular"/>
              </a:rPr>
              <a:t> keyword</a:t>
            </a:r>
          </a:p>
          <a:p>
            <a:pPr algn="just">
              <a:buFont typeface="+mj-lt"/>
              <a:buAutoNum type="arabicPeriod"/>
            </a:pPr>
            <a:r>
              <a:rPr lang="en-IN" sz="4000" b="1" i="0" dirty="0">
                <a:solidFill>
                  <a:srgbClr val="000000"/>
                </a:solidFill>
                <a:effectLst/>
                <a:latin typeface="inter-regular"/>
              </a:rPr>
              <a:t>#define </a:t>
            </a:r>
            <a:r>
              <a:rPr lang="en-IN" sz="4000" b="0" i="0" dirty="0" err="1">
                <a:solidFill>
                  <a:srgbClr val="000000"/>
                </a:solidFill>
                <a:effectLst/>
                <a:latin typeface="inter-regular"/>
              </a:rPr>
              <a:t>preprocessor</a:t>
            </a:r>
            <a:endParaRPr lang="en-IN" sz="4000" b="0" i="0" dirty="0">
              <a:solidFill>
                <a:srgbClr val="000000"/>
              </a:solidFill>
              <a:effectLst/>
              <a:latin typeface="inter-regular"/>
            </a:endParaRP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B94DB-2EE4-4B22-A853-864DBE3CEC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1F837E-9D3C-4CA3-9E69-52C8B45FC383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38977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DB1C4291-C1E6-411A-BF85-FB39B5257C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6B7CF7D-5E76-4844-9D2C-36E410C6DD86}" type="slidenum">
              <a:rPr kumimoji="0" lang="en-US" alt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en-US" sz="1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43012" name="Text Box 2">
            <a:extLst>
              <a:ext uri="{FF2B5EF4-FFF2-40B4-BE49-F238E27FC236}">
                <a16:creationId xmlns:a16="http://schemas.microsoft.com/office/drawing/2014/main" id="{EC1E9259-3CF6-462F-9BE2-101FE74504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3" y="403165"/>
            <a:ext cx="28889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algn="ctr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000" dirty="0">
                <a:solidFill>
                  <a:srgbClr val="3333CC"/>
                </a:solidFill>
              </a:rPr>
              <a:t>EXAMPLE 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PROGRAM</a:t>
            </a:r>
          </a:p>
        </p:txBody>
      </p:sp>
      <p:pic>
        <p:nvPicPr>
          <p:cNvPr id="43014" name="Picture 4">
            <a:extLst>
              <a:ext uri="{FF2B5EF4-FFF2-40B4-BE49-F238E27FC236}">
                <a16:creationId xmlns:a16="http://schemas.microsoft.com/office/drawing/2014/main" id="{B86AC1DE-3496-4C47-B001-EB3D9F76F0B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5" b="16340"/>
          <a:stretch/>
        </p:blipFill>
        <p:spPr bwMode="auto">
          <a:xfrm>
            <a:off x="650928" y="763212"/>
            <a:ext cx="8296222" cy="1825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algn="ctr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015" name="Picture 5">
            <a:extLst>
              <a:ext uri="{FF2B5EF4-FFF2-40B4-BE49-F238E27FC236}">
                <a16:creationId xmlns:a16="http://schemas.microsoft.com/office/drawing/2014/main" id="{4EEA2E24-4D0E-486D-ACE8-7831605D1D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78"/>
          <a:stretch/>
        </p:blipFill>
        <p:spPr bwMode="auto">
          <a:xfrm>
            <a:off x="673947" y="2588218"/>
            <a:ext cx="8250183" cy="2256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algn="ctr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>
            <a:extLst>
              <a:ext uri="{FF2B5EF4-FFF2-40B4-BE49-F238E27FC236}">
                <a16:creationId xmlns:a16="http://schemas.microsoft.com/office/drawing/2014/main" id="{318FE5D9-813D-4695-A30A-277D574959B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28"/>
          <a:stretch/>
        </p:blipFill>
        <p:spPr bwMode="auto">
          <a:xfrm>
            <a:off x="673947" y="4844540"/>
            <a:ext cx="8296223" cy="1856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algn="ctr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99D60-F560-4770-85D2-C00B06826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0070C0"/>
                </a:solidFill>
                <a:effectLst/>
                <a:latin typeface="erdana"/>
              </a:rPr>
              <a:t>Literals</a:t>
            </a:r>
            <a:br>
              <a:rPr lang="en-US" b="1" i="0" dirty="0">
                <a:solidFill>
                  <a:srgbClr val="0070C0"/>
                </a:solidFill>
                <a:effectLst/>
                <a:latin typeface="erdana"/>
              </a:rPr>
            </a:b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46CEE5-181F-40DE-81AB-A618A27239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n-US" sz="24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Literals are the constant values assigned to the constant variables. We can say that the literals represent the fixed values that cannot be modified.</a:t>
            </a:r>
          </a:p>
          <a:p>
            <a:pPr marL="0" indent="0" algn="just">
              <a:buNone/>
            </a:pPr>
            <a:endParaRPr lang="en-US" sz="2400" b="0" i="0" dirty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24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example, const int =10; is a constant integer expression in which 10 is an integer literal.</a:t>
            </a:r>
          </a:p>
          <a:p>
            <a:pPr marL="0" indent="0" algn="just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There are four types of literals that exist in C programming:</a:t>
            </a:r>
          </a:p>
          <a:p>
            <a:pPr algn="just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Integer literal</a:t>
            </a:r>
          </a:p>
          <a:p>
            <a:pPr algn="just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Float literal</a:t>
            </a:r>
          </a:p>
          <a:p>
            <a:pPr algn="just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Character literal</a:t>
            </a:r>
          </a:p>
          <a:p>
            <a:pPr algn="just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String literal</a:t>
            </a: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B94DB-2EE4-4B22-A853-864DBE3CEC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1F837E-9D3C-4CA3-9E69-52C8B45FC383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19287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-800100" y="386336"/>
            <a:ext cx="5372100" cy="51435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4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Variables</a:t>
            </a:r>
          </a:p>
        </p:txBody>
      </p:sp>
      <p:sp>
        <p:nvSpPr>
          <p:cNvPr id="43010" name="Slide Number Placeholder 7"/>
          <p:cNvSpPr>
            <a:spLocks noGrp="1"/>
          </p:cNvSpPr>
          <p:nvPr>
            <p:ph type="sldNum" sz="quarter" idx="12"/>
          </p:nvPr>
        </p:nvSpPr>
        <p:spPr bwMode="auto">
          <a:xfrm>
            <a:off x="5575697" y="6356351"/>
            <a:ext cx="33147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248D744-9783-46E9-A12B-EB2BEB57FF73}" type="slidenum">
              <a:rPr lang="en-US" altLang="en-US"/>
              <a:pPr/>
              <a:t>15</a:t>
            </a:fld>
            <a:endParaRPr lang="en-US" altLang="en-US" dirty="0"/>
          </a:p>
        </p:txBody>
      </p:sp>
      <p:sp>
        <p:nvSpPr>
          <p:cNvPr id="209923" name="Text Box 3"/>
          <p:cNvSpPr txBox="1">
            <a:spLocks noChangeArrowheads="1"/>
          </p:cNvSpPr>
          <p:nvPr/>
        </p:nvSpPr>
        <p:spPr bwMode="auto">
          <a:xfrm>
            <a:off x="604641" y="1476728"/>
            <a:ext cx="7983087" cy="286232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  <a:scene3d>
            <a:camera prst="orthographicFront"/>
            <a:lightRig rig="threePt" dir="t"/>
          </a:scene3d>
          <a:sp3d/>
        </p:spPr>
        <p:txBody>
          <a:bodyPr wrap="square">
            <a:spAutoFit/>
            <a:flatTx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 variable is a container (storage area) to hold data</a:t>
            </a:r>
          </a:p>
          <a:p>
            <a:pPr>
              <a:spcBef>
                <a:spcPct val="50000"/>
              </a:spcBef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Variables are data storage locations in the computer’s memory.</a:t>
            </a:r>
          </a:p>
          <a:p>
            <a:pPr>
              <a:spcBef>
                <a:spcPct val="50000"/>
              </a:spcBef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To indicate the storage area, each variable should be given a unique name (identifier).</a:t>
            </a:r>
          </a:p>
          <a:p>
            <a:pPr>
              <a:spcBef>
                <a:spcPct val="50000"/>
              </a:spcBef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Example: float f=20.8; Here, f is variable </a:t>
            </a:r>
          </a:p>
        </p:txBody>
      </p:sp>
      <p:pic>
        <p:nvPicPr>
          <p:cNvPr id="43015" name="Picture 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0005" y="4466716"/>
            <a:ext cx="3314700" cy="189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2239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9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1658203" y="605309"/>
            <a:ext cx="5372100" cy="514350"/>
          </a:xfrm>
        </p:spPr>
        <p:txBody>
          <a:bodyPr/>
          <a:lstStyle/>
          <a:p>
            <a:pPr eaLnBrk="1" hangingPunct="1"/>
            <a:r>
              <a:rPr lang="en-US" altLang="en-US" dirty="0"/>
              <a:t>			Variables</a:t>
            </a:r>
          </a:p>
        </p:txBody>
      </p:sp>
      <p:sp>
        <p:nvSpPr>
          <p:cNvPr id="45060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28D1E3F-6AA7-42B0-9F05-9458D4583CF6}" type="slidenum">
              <a:rPr lang="en-US" altLang="en-US"/>
              <a:pPr/>
              <a:t>16</a:t>
            </a:fld>
            <a:endParaRPr lang="en-US" altLang="en-US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294690DC-082C-4E56-A2A9-BED97BFD0C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73523326"/>
              </p:ext>
            </p:extLst>
          </p:nvPr>
        </p:nvGraphicFramePr>
        <p:xfrm>
          <a:off x="175010" y="1119659"/>
          <a:ext cx="8781143" cy="5839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59322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1314994"/>
            <a:ext cx="5372100" cy="514350"/>
          </a:xfrm>
        </p:spPr>
        <p:txBody>
          <a:bodyPr/>
          <a:lstStyle/>
          <a:p>
            <a:pPr algn="ctr" eaLnBrk="1" hangingPunct="1"/>
            <a:r>
              <a:rPr lang="en-US" altLang="en-US" dirty="0"/>
              <a:t>Variable declarations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2278277" y="2637235"/>
            <a:ext cx="5086350" cy="857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buFontTx/>
              <a:buNone/>
            </a:pPr>
            <a:r>
              <a:rPr lang="en-US" altLang="en-US" dirty="0"/>
              <a:t>Data type               Variable name;</a:t>
            </a:r>
          </a:p>
        </p:txBody>
      </p:sp>
      <p:sp>
        <p:nvSpPr>
          <p:cNvPr id="4608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90F755E-C1AB-4B32-9156-983F0F2E6069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99332" name="Freeform 4"/>
          <p:cNvSpPr>
            <a:spLocks/>
          </p:cNvSpPr>
          <p:nvPr/>
        </p:nvSpPr>
        <p:spPr bwMode="auto">
          <a:xfrm>
            <a:off x="1867513" y="2470547"/>
            <a:ext cx="1987153" cy="901304"/>
          </a:xfrm>
          <a:custGeom>
            <a:avLst/>
            <a:gdLst>
              <a:gd name="T0" fmla="*/ 2147483646 w 1669"/>
              <a:gd name="T1" fmla="*/ 2147483646 h 757"/>
              <a:gd name="T2" fmla="*/ 2147483646 w 1669"/>
              <a:gd name="T3" fmla="*/ 2147483646 h 757"/>
              <a:gd name="T4" fmla="*/ 2147483646 w 1669"/>
              <a:gd name="T5" fmla="*/ 2147483646 h 757"/>
              <a:gd name="T6" fmla="*/ 2147483646 w 1669"/>
              <a:gd name="T7" fmla="*/ 2147483646 h 757"/>
              <a:gd name="T8" fmla="*/ 2147483646 w 1669"/>
              <a:gd name="T9" fmla="*/ 2147483646 h 757"/>
              <a:gd name="T10" fmla="*/ 2147483646 w 1669"/>
              <a:gd name="T11" fmla="*/ 2147483646 h 757"/>
              <a:gd name="T12" fmla="*/ 2147483646 w 1669"/>
              <a:gd name="T13" fmla="*/ 2147483646 h 757"/>
              <a:gd name="T14" fmla="*/ 2147483646 w 1669"/>
              <a:gd name="T15" fmla="*/ 2147483646 h 757"/>
              <a:gd name="T16" fmla="*/ 2147483646 w 1669"/>
              <a:gd name="T17" fmla="*/ 2147483646 h 757"/>
              <a:gd name="T18" fmla="*/ 2147483646 w 1669"/>
              <a:gd name="T19" fmla="*/ 2147483646 h 757"/>
              <a:gd name="T20" fmla="*/ 2147483646 w 1669"/>
              <a:gd name="T21" fmla="*/ 2147483646 h 757"/>
              <a:gd name="T22" fmla="*/ 2147483646 w 1669"/>
              <a:gd name="T23" fmla="*/ 2147483646 h 757"/>
              <a:gd name="T24" fmla="*/ 2147483646 w 1669"/>
              <a:gd name="T25" fmla="*/ 2147483646 h 757"/>
              <a:gd name="T26" fmla="*/ 2147483646 w 1669"/>
              <a:gd name="T27" fmla="*/ 2147483646 h 757"/>
              <a:gd name="T28" fmla="*/ 2147483646 w 1669"/>
              <a:gd name="T29" fmla="*/ 2147483646 h 757"/>
              <a:gd name="T30" fmla="*/ 2147483646 w 1669"/>
              <a:gd name="T31" fmla="*/ 2147483646 h 757"/>
              <a:gd name="T32" fmla="*/ 2147483646 w 1669"/>
              <a:gd name="T33" fmla="*/ 2147483646 h 757"/>
              <a:gd name="T34" fmla="*/ 2147483646 w 1669"/>
              <a:gd name="T35" fmla="*/ 2147483646 h 757"/>
              <a:gd name="T36" fmla="*/ 2147483646 w 1669"/>
              <a:gd name="T37" fmla="*/ 2147483646 h 757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669"/>
              <a:gd name="T58" fmla="*/ 0 h 757"/>
              <a:gd name="T59" fmla="*/ 1669 w 1669"/>
              <a:gd name="T60" fmla="*/ 757 h 757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669" h="757">
                <a:moveTo>
                  <a:pt x="1053" y="32"/>
                </a:moveTo>
                <a:cubicBezTo>
                  <a:pt x="841" y="36"/>
                  <a:pt x="513" y="0"/>
                  <a:pt x="273" y="80"/>
                </a:cubicBezTo>
                <a:cubicBezTo>
                  <a:pt x="208" y="145"/>
                  <a:pt x="139" y="219"/>
                  <a:pt x="57" y="260"/>
                </a:cubicBezTo>
                <a:cubicBezTo>
                  <a:pt x="28" y="304"/>
                  <a:pt x="0" y="363"/>
                  <a:pt x="33" y="416"/>
                </a:cubicBezTo>
                <a:cubicBezTo>
                  <a:pt x="42" y="431"/>
                  <a:pt x="65" y="432"/>
                  <a:pt x="81" y="440"/>
                </a:cubicBezTo>
                <a:cubicBezTo>
                  <a:pt x="125" y="495"/>
                  <a:pt x="163" y="570"/>
                  <a:pt x="213" y="620"/>
                </a:cubicBezTo>
                <a:cubicBezTo>
                  <a:pt x="280" y="687"/>
                  <a:pt x="457" y="713"/>
                  <a:pt x="549" y="728"/>
                </a:cubicBezTo>
                <a:cubicBezTo>
                  <a:pt x="1503" y="708"/>
                  <a:pt x="901" y="757"/>
                  <a:pt x="1209" y="680"/>
                </a:cubicBezTo>
                <a:cubicBezTo>
                  <a:pt x="1316" y="613"/>
                  <a:pt x="1269" y="632"/>
                  <a:pt x="1341" y="608"/>
                </a:cubicBezTo>
                <a:cubicBezTo>
                  <a:pt x="1403" y="546"/>
                  <a:pt x="1471" y="547"/>
                  <a:pt x="1557" y="536"/>
                </a:cubicBezTo>
                <a:cubicBezTo>
                  <a:pt x="1569" y="520"/>
                  <a:pt x="1585" y="506"/>
                  <a:pt x="1593" y="488"/>
                </a:cubicBezTo>
                <a:cubicBezTo>
                  <a:pt x="1669" y="305"/>
                  <a:pt x="1577" y="452"/>
                  <a:pt x="1641" y="356"/>
                </a:cubicBezTo>
                <a:cubicBezTo>
                  <a:pt x="1637" y="320"/>
                  <a:pt x="1643" y="281"/>
                  <a:pt x="1629" y="248"/>
                </a:cubicBezTo>
                <a:cubicBezTo>
                  <a:pt x="1621" y="230"/>
                  <a:pt x="1596" y="225"/>
                  <a:pt x="1581" y="212"/>
                </a:cubicBezTo>
                <a:cubicBezTo>
                  <a:pt x="1495" y="138"/>
                  <a:pt x="1612" y="209"/>
                  <a:pt x="1449" y="128"/>
                </a:cubicBezTo>
                <a:cubicBezTo>
                  <a:pt x="1382" y="94"/>
                  <a:pt x="1408" y="145"/>
                  <a:pt x="1329" y="92"/>
                </a:cubicBezTo>
                <a:cubicBezTo>
                  <a:pt x="1303" y="75"/>
                  <a:pt x="1284" y="47"/>
                  <a:pt x="1257" y="32"/>
                </a:cubicBezTo>
                <a:cubicBezTo>
                  <a:pt x="1235" y="20"/>
                  <a:pt x="1185" y="8"/>
                  <a:pt x="1185" y="8"/>
                </a:cubicBezTo>
                <a:cubicBezTo>
                  <a:pt x="989" y="21"/>
                  <a:pt x="947" y="5"/>
                  <a:pt x="1053" y="32"/>
                </a:cubicBezTo>
                <a:close/>
              </a:path>
            </a:pathLst>
          </a:custGeom>
          <a:noFill/>
          <a:ln w="9525">
            <a:solidFill>
              <a:srgbClr val="D6009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1784855" y="3490913"/>
            <a:ext cx="253306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Which data types </a:t>
            </a:r>
          </a:p>
          <a:p>
            <a:pPr algn="ctr" eaLnBrk="1" hangingPunct="1">
              <a:defRPr/>
            </a:pPr>
            <a:r>
              <a:rPr lang="en-US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are possible in C ? </a:t>
            </a:r>
          </a:p>
        </p:txBody>
      </p:sp>
      <p:sp>
        <p:nvSpPr>
          <p:cNvPr id="99334" name="Text Box 6"/>
          <p:cNvSpPr txBox="1">
            <a:spLocks noChangeArrowheads="1"/>
          </p:cNvSpPr>
          <p:nvPr/>
        </p:nvSpPr>
        <p:spPr bwMode="auto">
          <a:xfrm>
            <a:off x="4523415" y="3490913"/>
            <a:ext cx="267252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Which variable names </a:t>
            </a:r>
          </a:p>
          <a:p>
            <a:pPr algn="ctr" eaLnBrk="1" hangingPunct="1">
              <a:defRPr/>
            </a:pPr>
            <a:r>
              <a:rPr lang="en-US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are allowed in C ? </a:t>
            </a:r>
          </a:p>
        </p:txBody>
      </p:sp>
      <p:sp>
        <p:nvSpPr>
          <p:cNvPr id="99335" name="Freeform 7"/>
          <p:cNvSpPr>
            <a:spLocks/>
          </p:cNvSpPr>
          <p:nvPr/>
        </p:nvSpPr>
        <p:spPr bwMode="auto">
          <a:xfrm>
            <a:off x="4335677" y="2465785"/>
            <a:ext cx="2628900" cy="901304"/>
          </a:xfrm>
          <a:custGeom>
            <a:avLst/>
            <a:gdLst>
              <a:gd name="T0" fmla="*/ 2147483646 w 1669"/>
              <a:gd name="T1" fmla="*/ 2147483646 h 757"/>
              <a:gd name="T2" fmla="*/ 2147483646 w 1669"/>
              <a:gd name="T3" fmla="*/ 2147483646 h 757"/>
              <a:gd name="T4" fmla="*/ 2147483646 w 1669"/>
              <a:gd name="T5" fmla="*/ 2147483646 h 757"/>
              <a:gd name="T6" fmla="*/ 2147483646 w 1669"/>
              <a:gd name="T7" fmla="*/ 2147483646 h 757"/>
              <a:gd name="T8" fmla="*/ 2147483646 w 1669"/>
              <a:gd name="T9" fmla="*/ 2147483646 h 757"/>
              <a:gd name="T10" fmla="*/ 2147483646 w 1669"/>
              <a:gd name="T11" fmla="*/ 2147483646 h 757"/>
              <a:gd name="T12" fmla="*/ 2147483646 w 1669"/>
              <a:gd name="T13" fmla="*/ 2147483646 h 757"/>
              <a:gd name="T14" fmla="*/ 2147483646 w 1669"/>
              <a:gd name="T15" fmla="*/ 2147483646 h 757"/>
              <a:gd name="T16" fmla="*/ 2147483646 w 1669"/>
              <a:gd name="T17" fmla="*/ 2147483646 h 757"/>
              <a:gd name="T18" fmla="*/ 2147483646 w 1669"/>
              <a:gd name="T19" fmla="*/ 2147483646 h 757"/>
              <a:gd name="T20" fmla="*/ 2147483646 w 1669"/>
              <a:gd name="T21" fmla="*/ 2147483646 h 757"/>
              <a:gd name="T22" fmla="*/ 2147483646 w 1669"/>
              <a:gd name="T23" fmla="*/ 2147483646 h 757"/>
              <a:gd name="T24" fmla="*/ 2147483646 w 1669"/>
              <a:gd name="T25" fmla="*/ 2147483646 h 757"/>
              <a:gd name="T26" fmla="*/ 2147483646 w 1669"/>
              <a:gd name="T27" fmla="*/ 2147483646 h 757"/>
              <a:gd name="T28" fmla="*/ 2147483646 w 1669"/>
              <a:gd name="T29" fmla="*/ 2147483646 h 757"/>
              <a:gd name="T30" fmla="*/ 2147483646 w 1669"/>
              <a:gd name="T31" fmla="*/ 2147483646 h 757"/>
              <a:gd name="T32" fmla="*/ 2147483646 w 1669"/>
              <a:gd name="T33" fmla="*/ 2147483646 h 757"/>
              <a:gd name="T34" fmla="*/ 2147483646 w 1669"/>
              <a:gd name="T35" fmla="*/ 2147483646 h 757"/>
              <a:gd name="T36" fmla="*/ 2147483646 w 1669"/>
              <a:gd name="T37" fmla="*/ 2147483646 h 757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669"/>
              <a:gd name="T58" fmla="*/ 0 h 757"/>
              <a:gd name="T59" fmla="*/ 1669 w 1669"/>
              <a:gd name="T60" fmla="*/ 757 h 757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669" h="757">
                <a:moveTo>
                  <a:pt x="1053" y="32"/>
                </a:moveTo>
                <a:cubicBezTo>
                  <a:pt x="841" y="36"/>
                  <a:pt x="513" y="0"/>
                  <a:pt x="273" y="80"/>
                </a:cubicBezTo>
                <a:cubicBezTo>
                  <a:pt x="208" y="145"/>
                  <a:pt x="139" y="219"/>
                  <a:pt x="57" y="260"/>
                </a:cubicBezTo>
                <a:cubicBezTo>
                  <a:pt x="28" y="304"/>
                  <a:pt x="0" y="363"/>
                  <a:pt x="33" y="416"/>
                </a:cubicBezTo>
                <a:cubicBezTo>
                  <a:pt x="42" y="431"/>
                  <a:pt x="65" y="432"/>
                  <a:pt x="81" y="440"/>
                </a:cubicBezTo>
                <a:cubicBezTo>
                  <a:pt x="125" y="495"/>
                  <a:pt x="163" y="570"/>
                  <a:pt x="213" y="620"/>
                </a:cubicBezTo>
                <a:cubicBezTo>
                  <a:pt x="280" y="687"/>
                  <a:pt x="457" y="713"/>
                  <a:pt x="549" y="728"/>
                </a:cubicBezTo>
                <a:cubicBezTo>
                  <a:pt x="1503" y="708"/>
                  <a:pt x="901" y="757"/>
                  <a:pt x="1209" y="680"/>
                </a:cubicBezTo>
                <a:cubicBezTo>
                  <a:pt x="1316" y="613"/>
                  <a:pt x="1269" y="632"/>
                  <a:pt x="1341" y="608"/>
                </a:cubicBezTo>
                <a:cubicBezTo>
                  <a:pt x="1403" y="546"/>
                  <a:pt x="1471" y="547"/>
                  <a:pt x="1557" y="536"/>
                </a:cubicBezTo>
                <a:cubicBezTo>
                  <a:pt x="1569" y="520"/>
                  <a:pt x="1585" y="506"/>
                  <a:pt x="1593" y="488"/>
                </a:cubicBezTo>
                <a:cubicBezTo>
                  <a:pt x="1669" y="305"/>
                  <a:pt x="1577" y="452"/>
                  <a:pt x="1641" y="356"/>
                </a:cubicBezTo>
                <a:cubicBezTo>
                  <a:pt x="1637" y="320"/>
                  <a:pt x="1643" y="281"/>
                  <a:pt x="1629" y="248"/>
                </a:cubicBezTo>
                <a:cubicBezTo>
                  <a:pt x="1621" y="230"/>
                  <a:pt x="1596" y="225"/>
                  <a:pt x="1581" y="212"/>
                </a:cubicBezTo>
                <a:cubicBezTo>
                  <a:pt x="1495" y="138"/>
                  <a:pt x="1612" y="209"/>
                  <a:pt x="1449" y="128"/>
                </a:cubicBezTo>
                <a:cubicBezTo>
                  <a:pt x="1382" y="94"/>
                  <a:pt x="1408" y="145"/>
                  <a:pt x="1329" y="92"/>
                </a:cubicBezTo>
                <a:cubicBezTo>
                  <a:pt x="1303" y="75"/>
                  <a:pt x="1284" y="47"/>
                  <a:pt x="1257" y="32"/>
                </a:cubicBezTo>
                <a:cubicBezTo>
                  <a:pt x="1235" y="20"/>
                  <a:pt x="1185" y="8"/>
                  <a:pt x="1185" y="8"/>
                </a:cubicBezTo>
                <a:cubicBezTo>
                  <a:pt x="989" y="21"/>
                  <a:pt x="947" y="5"/>
                  <a:pt x="1053" y="32"/>
                </a:cubicBezTo>
                <a:close/>
              </a:path>
            </a:pathLst>
          </a:custGeom>
          <a:noFill/>
          <a:ln w="9525">
            <a:solidFill>
              <a:srgbClr val="D6009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1992527" y="2351485"/>
            <a:ext cx="5143500" cy="1028700"/>
          </a:xfrm>
          <a:prstGeom prst="rect">
            <a:avLst/>
          </a:prstGeom>
          <a:noFill/>
          <a:ln w="222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350"/>
          </a:p>
        </p:txBody>
      </p:sp>
    </p:spTree>
    <p:extLst>
      <p:ext uri="{BB962C8B-B14F-4D97-AF65-F5344CB8AC3E}">
        <p14:creationId xmlns:p14="http://schemas.microsoft.com/office/powerpoint/2010/main" val="1096013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2" grpId="0" animBg="1"/>
      <p:bldP spid="99333" grpId="0"/>
      <p:bldP spid="99334" grpId="0"/>
      <p:bldP spid="9933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Title 2"/>
          <p:cNvSpPr>
            <a:spLocks noGrp="1"/>
          </p:cNvSpPr>
          <p:nvPr>
            <p:ph type="title"/>
          </p:nvPr>
        </p:nvSpPr>
        <p:spPr>
          <a:xfrm>
            <a:off x="629841" y="457200"/>
            <a:ext cx="5916102" cy="1600200"/>
          </a:xfrm>
        </p:spPr>
        <p:txBody>
          <a:bodyPr anchor="b">
            <a:normAutofit/>
          </a:bodyPr>
          <a:lstStyle/>
          <a:p>
            <a:r>
              <a:rPr lang="en-US" altLang="en-US" dirty="0"/>
              <a:t>Variable Names- Identifiers</a:t>
            </a:r>
          </a:p>
        </p:txBody>
      </p:sp>
      <p:sp>
        <p:nvSpPr>
          <p:cNvPr id="41987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8515350" y="6356351"/>
            <a:ext cx="359106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ts val="600"/>
              </a:spcAft>
            </a:pPr>
            <a:fld id="{8A1D61CC-A000-4947-9EF3-4BA52A456A5E}" type="slidenum">
              <a:rPr lang="en-US" altLang="en-US">
                <a:solidFill>
                  <a:schemeClr val="tx1">
                    <a:tint val="75000"/>
                  </a:schemeClr>
                </a:solidFill>
              </a:rPr>
              <a:pPr>
                <a:spcAft>
                  <a:spcPts val="600"/>
                </a:spcAft>
              </a:pPr>
              <a:t>18</a:t>
            </a:fld>
            <a:endParaRPr lang="en-US" altLang="en-US">
              <a:solidFill>
                <a:schemeClr val="tx1">
                  <a:tint val="75000"/>
                </a:schemeClr>
              </a:solidFill>
            </a:endParaRPr>
          </a:p>
        </p:txBody>
      </p:sp>
      <p:graphicFrame>
        <p:nvGraphicFramePr>
          <p:cNvPr id="41990" name="Content Placeholder 1">
            <a:extLst>
              <a:ext uri="{FF2B5EF4-FFF2-40B4-BE49-F238E27FC236}">
                <a16:creationId xmlns:a16="http://schemas.microsoft.com/office/drawing/2014/main" id="{5C20B1B2-DA4B-4687-A4CD-9431AD8660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4633458"/>
              </p:ext>
            </p:extLst>
          </p:nvPr>
        </p:nvGraphicFramePr>
        <p:xfrm>
          <a:off x="184292" y="2124302"/>
          <a:ext cx="8775416" cy="47336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02702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2025936" y="45896"/>
            <a:ext cx="5372100" cy="514350"/>
          </a:xfrm>
        </p:spPr>
        <p:txBody>
          <a:bodyPr/>
          <a:lstStyle/>
          <a:p>
            <a:pPr algn="ctr" eaLnBrk="1" hangingPunct="1"/>
            <a:r>
              <a:rPr lang="en-US" altLang="en-US" dirty="0"/>
              <a:t>Variable names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85775" y="670010"/>
            <a:ext cx="8172450" cy="365125"/>
          </a:xfrm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just" eaLnBrk="1" hangingPunct="1">
              <a:buFontTx/>
              <a:buNone/>
              <a:defRPr/>
            </a:pPr>
            <a:r>
              <a:rPr lang="en-US" altLang="en-US" sz="2000" b="1" dirty="0">
                <a:solidFill>
                  <a:schemeClr val="bg2">
                    <a:lumMod val="10000"/>
                  </a:schemeClr>
                </a:solidFill>
                <a:latin typeface="Arial Black" pitchFamily="34" charset="0"/>
              </a:rPr>
              <a:t>Rules for valid variable names (</a:t>
            </a:r>
            <a:r>
              <a:rPr lang="en-US" altLang="en-US" sz="2000" b="1" i="1" dirty="0">
                <a:solidFill>
                  <a:schemeClr val="bg2">
                    <a:lumMod val="10000"/>
                  </a:schemeClr>
                </a:solidFill>
                <a:latin typeface="Arial Black" pitchFamily="34" charset="0"/>
              </a:rPr>
              <a:t>identifiers</a:t>
            </a:r>
            <a:r>
              <a:rPr lang="en-US" altLang="en-US" sz="2000" b="1" dirty="0">
                <a:solidFill>
                  <a:schemeClr val="bg2">
                    <a:lumMod val="10000"/>
                  </a:schemeClr>
                </a:solidFill>
                <a:latin typeface="Arial Black" pitchFamily="34" charset="0"/>
              </a:rPr>
              <a:t>)  :</a:t>
            </a:r>
          </a:p>
          <a:p>
            <a:pPr marL="0" indent="0" algn="just" eaLnBrk="1" hangingPunct="1">
              <a:buNone/>
              <a:defRPr/>
            </a:pPr>
            <a:endParaRPr lang="en-US" altLang="en-US" sz="2000" b="1" dirty="0"/>
          </a:p>
          <a:p>
            <a:pPr algn="just" eaLnBrk="1" hangingPunct="1">
              <a:buFont typeface="Arial" charset="0"/>
              <a:buNone/>
              <a:defRPr/>
            </a:pPr>
            <a:endParaRPr lang="en-US" altLang="en-US" sz="2000" b="1" dirty="0"/>
          </a:p>
          <a:p>
            <a:pPr algn="just" eaLnBrk="1" hangingPunct="1">
              <a:buFont typeface="Arial" charset="0"/>
              <a:buChar char="•"/>
              <a:defRPr/>
            </a:pPr>
            <a:endParaRPr lang="en-US" altLang="en-US" sz="2000" b="1" dirty="0"/>
          </a:p>
          <a:p>
            <a:pPr algn="just" eaLnBrk="1" hangingPunct="1">
              <a:buFont typeface="Arial" charset="0"/>
              <a:buChar char="•"/>
              <a:defRPr/>
            </a:pPr>
            <a:endParaRPr lang="en-US" altLang="en-US" sz="2000" dirty="0"/>
          </a:p>
        </p:txBody>
      </p:sp>
      <p:sp>
        <p:nvSpPr>
          <p:cNvPr id="51204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4A24590-4E2C-4FC7-ADA9-9B5936277D6B}" type="slidenum">
              <a:rPr lang="en-US" altLang="en-US"/>
              <a:pPr/>
              <a:t>19</a:t>
            </a:fld>
            <a:endParaRPr lang="en-US" altLang="en-US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093CE2B8-1F25-44AE-877A-B6C1AF671B1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1660567"/>
              </p:ext>
            </p:extLst>
          </p:nvPr>
        </p:nvGraphicFramePr>
        <p:xfrm>
          <a:off x="-1" y="1105977"/>
          <a:ext cx="6879771" cy="56863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id="{5F189F63-2BB6-438B-8848-2DAB18AE17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9770" y="4102745"/>
            <a:ext cx="2220686" cy="3298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altLang="en-US" sz="2000" b="1" dirty="0"/>
              <a:t>Examples:</a:t>
            </a:r>
          </a:p>
          <a:p>
            <a:pPr lvl="1" algn="just">
              <a:buNone/>
            </a:pPr>
            <a:r>
              <a:rPr lang="en-US" altLang="en-US" sz="1700" b="1" dirty="0"/>
              <a:t>Sum</a:t>
            </a:r>
          </a:p>
          <a:p>
            <a:pPr lvl="1" algn="just">
              <a:buNone/>
            </a:pPr>
            <a:r>
              <a:rPr lang="en-US" altLang="en-US" sz="1700" b="1" dirty="0"/>
              <a:t>_difference</a:t>
            </a:r>
          </a:p>
          <a:p>
            <a:pPr lvl="1" algn="just">
              <a:buNone/>
            </a:pPr>
            <a:r>
              <a:rPr lang="en-US" altLang="en-US" sz="1700" b="1" dirty="0"/>
              <a:t> a</a:t>
            </a:r>
          </a:p>
          <a:p>
            <a:pPr lvl="1" algn="just">
              <a:buNone/>
            </a:pPr>
            <a:r>
              <a:rPr lang="en-US" altLang="en-US" sz="1700" b="1" dirty="0"/>
              <a:t>J5x7 </a:t>
            </a:r>
          </a:p>
          <a:p>
            <a:pPr lvl="1" algn="just">
              <a:buNone/>
            </a:pPr>
            <a:r>
              <a:rPr lang="en-US" altLang="en-US" sz="1700" b="1" dirty="0" err="1"/>
              <a:t>Number_of_moves</a:t>
            </a:r>
            <a:endParaRPr lang="en-US" altLang="en-US" sz="1700" b="1" dirty="0"/>
          </a:p>
          <a:p>
            <a:pPr lvl="1" algn="just">
              <a:buNone/>
            </a:pPr>
            <a:r>
              <a:rPr lang="en-US" altLang="en-US" sz="1700" b="1" dirty="0"/>
              <a:t> 3val</a:t>
            </a:r>
          </a:p>
          <a:p>
            <a:pPr lvl="1" algn="just">
              <a:buNone/>
            </a:pPr>
            <a:r>
              <a:rPr lang="en-US" altLang="en-US" sz="1700" b="1" dirty="0"/>
              <a:t>int</a:t>
            </a:r>
          </a:p>
          <a:p>
            <a:pPr algn="just">
              <a:buFont typeface="Arial" panose="020B0604020202020204" pitchFamily="34" charset="0"/>
              <a:buNone/>
            </a:pPr>
            <a:endParaRPr lang="en-US" altLang="en-US" sz="2000" b="1" dirty="0"/>
          </a:p>
          <a:p>
            <a:pPr algn="just"/>
            <a:endParaRPr lang="en-US" altLang="en-US" sz="2000" b="1" dirty="0"/>
          </a:p>
          <a:p>
            <a:pPr algn="just"/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910154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Title 2"/>
          <p:cNvSpPr>
            <a:spLocks noGrp="1"/>
          </p:cNvSpPr>
          <p:nvPr>
            <p:ph type="title"/>
          </p:nvPr>
        </p:nvSpPr>
        <p:spPr>
          <a:xfrm>
            <a:off x="628650" y="515254"/>
            <a:ext cx="8245807" cy="628310"/>
          </a:xfrm>
        </p:spPr>
        <p:txBody>
          <a:bodyPr anchor="ctr">
            <a:normAutofit/>
          </a:bodyPr>
          <a:lstStyle/>
          <a:p>
            <a:r>
              <a:rPr lang="en-US" altLang="en-US" dirty="0"/>
              <a:t> Keywords</a:t>
            </a:r>
          </a:p>
        </p:txBody>
      </p:sp>
      <p:sp>
        <p:nvSpPr>
          <p:cNvPr id="39939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8515350" y="6356351"/>
            <a:ext cx="359106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ts val="600"/>
              </a:spcAft>
            </a:pPr>
            <a:fld id="{1C9B34C3-6381-4778-9539-D790606488D5}" type="slidenum">
              <a:rPr lang="en-US" altLang="en-US">
                <a:solidFill>
                  <a:schemeClr val="tx1">
                    <a:tint val="75000"/>
                  </a:schemeClr>
                </a:solidFill>
              </a:rPr>
              <a:pPr>
                <a:spcAft>
                  <a:spcPts val="600"/>
                </a:spcAft>
              </a:pPr>
              <a:t>2</a:t>
            </a:fld>
            <a:endParaRPr lang="en-US" altLang="en-US">
              <a:solidFill>
                <a:schemeClr val="tx1">
                  <a:tint val="75000"/>
                </a:schemeClr>
              </a:solidFill>
            </a:endParaRPr>
          </a:p>
        </p:txBody>
      </p:sp>
      <p:graphicFrame>
        <p:nvGraphicFramePr>
          <p:cNvPr id="39942" name="Content Placeholder 1">
            <a:extLst>
              <a:ext uri="{FF2B5EF4-FFF2-40B4-BE49-F238E27FC236}">
                <a16:creationId xmlns:a16="http://schemas.microsoft.com/office/drawing/2014/main" id="{5529DE0D-90DD-49A8-AA23-94A4606358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7542984"/>
              </p:ext>
            </p:extLst>
          </p:nvPr>
        </p:nvGraphicFramePr>
        <p:xfrm>
          <a:off x="628650" y="1269243"/>
          <a:ext cx="8245806" cy="49077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61455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>
          <a:xfrm>
            <a:off x="1769711" y="77562"/>
            <a:ext cx="5372100" cy="514350"/>
          </a:xfrm>
        </p:spPr>
        <p:txBody>
          <a:bodyPr/>
          <a:lstStyle/>
          <a:p>
            <a:pPr algn="ctr" eaLnBrk="1" hangingPunct="1"/>
            <a:r>
              <a:rPr lang="en-US" altLang="en-US" dirty="0"/>
              <a:t>Declaring variables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16255" y="774701"/>
            <a:ext cx="8458200" cy="444182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just" eaLnBrk="1" hangingPunct="1"/>
            <a:r>
              <a:rPr lang="en-US" altLang="en-US" sz="2000" b="1" dirty="0">
                <a:solidFill>
                  <a:srgbClr val="FF0000"/>
                </a:solidFill>
              </a:rPr>
              <a:t>C imposes to declare variables before their usage. </a:t>
            </a:r>
            <a:endParaRPr lang="en-US" altLang="en-US" sz="2000" b="1" dirty="0"/>
          </a:p>
          <a:p>
            <a:pPr algn="just" eaLnBrk="1" hangingPunct="1"/>
            <a:r>
              <a:rPr lang="en-US" altLang="en-US" sz="2000" b="1" dirty="0"/>
              <a:t>Advantages of variable declarations:</a:t>
            </a:r>
          </a:p>
        </p:txBody>
      </p:sp>
      <p:sp>
        <p:nvSpPr>
          <p:cNvPr id="53252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0D44190-BFFC-4347-9E4C-1C71C9CCACC4}" type="slidenum">
              <a:rPr lang="en-US" altLang="en-US"/>
              <a:pPr/>
              <a:t>20</a:t>
            </a:fld>
            <a:endParaRPr lang="en-US" altLang="en-US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BA5DABFF-B76D-424F-B7EA-69F0333C0B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56731840"/>
              </p:ext>
            </p:extLst>
          </p:nvPr>
        </p:nvGraphicFramePr>
        <p:xfrm>
          <a:off x="474393" y="1219201"/>
          <a:ext cx="8341923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384650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971550"/>
            <a:ext cx="5372100" cy="5143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3200"/>
              <a:t>Using and Displaying Variables</a:t>
            </a:r>
          </a:p>
        </p:txBody>
      </p:sp>
      <p:sp>
        <p:nvSpPr>
          <p:cNvPr id="5529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914525" y="1520428"/>
            <a:ext cx="6172200" cy="339447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buFontTx/>
              <a:buNone/>
            </a:pPr>
            <a:r>
              <a:rPr lang="en-US" altLang="en-US" sz="2800"/>
              <a:t> </a:t>
            </a:r>
          </a:p>
          <a:p>
            <a:pPr eaLnBrk="1" hangingPunct="1">
              <a:buFontTx/>
              <a:buNone/>
            </a:pPr>
            <a:endParaRPr lang="en-US" altLang="en-US" sz="2800"/>
          </a:p>
        </p:txBody>
      </p:sp>
      <p:sp>
        <p:nvSpPr>
          <p:cNvPr id="55308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1C66AE4-1215-416C-8F94-35C11211CF5E}" type="slidenum">
              <a:rPr lang="en-US" altLang="en-US" sz="1050"/>
              <a:pPr/>
              <a:t>21</a:t>
            </a:fld>
            <a:endParaRPr lang="en-US" altLang="en-US" sz="1050"/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1494430" y="1733771"/>
            <a:ext cx="6282874" cy="2308324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#include &lt;</a:t>
            </a:r>
            <a:r>
              <a:rPr lang="en-US" altLang="en-US" b="1" dirty="0" err="1">
                <a:solidFill>
                  <a:schemeClr val="bg1"/>
                </a:solidFill>
                <a:latin typeface="Arial Black" panose="020B0A04020102020204" pitchFamily="34" charset="0"/>
              </a:rPr>
              <a:t>stdio.h</a:t>
            </a:r>
            <a:r>
              <a:rPr lang="en-US" alt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&gt;</a:t>
            </a:r>
          </a:p>
          <a:p>
            <a:pPr eaLnBrk="1" hangingPunct="1"/>
            <a:r>
              <a:rPr lang="en-US" altLang="en-US" b="1" dirty="0" err="1">
                <a:solidFill>
                  <a:schemeClr val="bg1"/>
                </a:solidFill>
                <a:latin typeface="Arial Black" panose="020B0A04020102020204" pitchFamily="34" charset="0"/>
              </a:rPr>
              <a:t>int</a:t>
            </a:r>
            <a:r>
              <a:rPr lang="en-US" alt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 main ()</a:t>
            </a:r>
          </a:p>
          <a:p>
            <a:pPr eaLnBrk="1" hangingPunct="1"/>
            <a:r>
              <a:rPr lang="en-US" alt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{</a:t>
            </a:r>
          </a:p>
          <a:p>
            <a:pPr eaLnBrk="1" hangingPunct="1"/>
            <a:r>
              <a:rPr lang="en-US" alt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	</a:t>
            </a:r>
            <a:r>
              <a:rPr lang="en-US" altLang="en-US" b="1" dirty="0" err="1">
                <a:solidFill>
                  <a:schemeClr val="bg1"/>
                </a:solidFill>
                <a:latin typeface="Arial Black" panose="020B0A04020102020204" pitchFamily="34" charset="0"/>
              </a:rPr>
              <a:t>int</a:t>
            </a:r>
            <a:r>
              <a:rPr lang="en-US" alt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 sum;</a:t>
            </a:r>
          </a:p>
          <a:p>
            <a:pPr eaLnBrk="1" hangingPunct="1"/>
            <a:r>
              <a:rPr lang="en-US" alt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	sum = 50 + 25;</a:t>
            </a:r>
          </a:p>
          <a:p>
            <a:pPr eaLnBrk="1" hangingPunct="1"/>
            <a:r>
              <a:rPr lang="en-US" alt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	</a:t>
            </a:r>
            <a:r>
              <a:rPr lang="en-US" altLang="en-US" b="1" dirty="0" err="1">
                <a:solidFill>
                  <a:schemeClr val="bg1"/>
                </a:solidFill>
                <a:latin typeface="Arial Black" panose="020B0A04020102020204" pitchFamily="34" charset="0"/>
              </a:rPr>
              <a:t>printf</a:t>
            </a:r>
            <a:r>
              <a:rPr lang="en-US" alt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("The sum of 50 and 25 </a:t>
            </a:r>
            <a:r>
              <a:rPr lang="en-US" altLang="en-US" b="1" dirty="0" err="1">
                <a:solidFill>
                  <a:schemeClr val="bg1"/>
                </a:solidFill>
                <a:latin typeface="Arial Black" panose="020B0A04020102020204" pitchFamily="34" charset="0"/>
              </a:rPr>
              <a:t>is%d</a:t>
            </a:r>
            <a:r>
              <a:rPr lang="en-US" alt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”,sum);</a:t>
            </a:r>
          </a:p>
          <a:p>
            <a:pPr eaLnBrk="1" hangingPunct="1"/>
            <a:r>
              <a:rPr lang="en-US" alt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            return 0;	</a:t>
            </a:r>
          </a:p>
          <a:p>
            <a:pPr eaLnBrk="1" hangingPunct="1"/>
            <a:r>
              <a:rPr lang="en-US" alt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}</a:t>
            </a:r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2134506" y="4272441"/>
            <a:ext cx="509825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dirty="0"/>
              <a:t>Variable sum </a:t>
            </a:r>
            <a:r>
              <a:rPr lang="en-US" altLang="en-US" sz="1600" b="1" dirty="0"/>
              <a:t>declared</a:t>
            </a:r>
            <a:r>
              <a:rPr lang="en-US" altLang="en-US" sz="1600" dirty="0"/>
              <a:t> of type </a:t>
            </a:r>
            <a:r>
              <a:rPr lang="en-US" altLang="en-US" sz="1600" dirty="0" err="1"/>
              <a:t>int</a:t>
            </a:r>
            <a:endParaRPr lang="en-US" altLang="en-US" sz="1600" dirty="0"/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2205943" y="4637415"/>
            <a:ext cx="405027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dirty="0"/>
              <a:t>Variable sum </a:t>
            </a:r>
            <a:r>
              <a:rPr lang="en-US" altLang="en-US" sz="1600" b="1" dirty="0"/>
              <a:t>assigned</a:t>
            </a:r>
            <a:r>
              <a:rPr lang="en-US" altLang="en-US" sz="1600" dirty="0"/>
              <a:t>  expression 50+25</a:t>
            </a:r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2291668" y="4996668"/>
            <a:ext cx="309969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dirty="0"/>
              <a:t>Value of variable sum is </a:t>
            </a:r>
            <a:r>
              <a:rPr lang="en-US" altLang="en-US" sz="1600" b="1" dirty="0"/>
              <a:t>printed</a:t>
            </a:r>
            <a:endParaRPr lang="en-US" altLang="en-US" sz="1600" dirty="0"/>
          </a:p>
        </p:txBody>
      </p:sp>
      <p:sp>
        <p:nvSpPr>
          <p:cNvPr id="55304" name="Freeform 8"/>
          <p:cNvSpPr>
            <a:spLocks/>
          </p:cNvSpPr>
          <p:nvPr/>
        </p:nvSpPr>
        <p:spPr bwMode="auto">
          <a:xfrm>
            <a:off x="2134506" y="2711054"/>
            <a:ext cx="314325" cy="1200150"/>
          </a:xfrm>
          <a:custGeom>
            <a:avLst/>
            <a:gdLst>
              <a:gd name="T0" fmla="*/ 2147483646 w 264"/>
              <a:gd name="T1" fmla="*/ 0 h 1008"/>
              <a:gd name="T2" fmla="*/ 2147483646 w 264"/>
              <a:gd name="T3" fmla="*/ 2147483646 h 1008"/>
              <a:gd name="T4" fmla="*/ 2147483646 w 264"/>
              <a:gd name="T5" fmla="*/ 2147483646 h 1008"/>
              <a:gd name="T6" fmla="*/ 0 60000 65536"/>
              <a:gd name="T7" fmla="*/ 0 60000 65536"/>
              <a:gd name="T8" fmla="*/ 0 60000 65536"/>
              <a:gd name="T9" fmla="*/ 0 w 264"/>
              <a:gd name="T10" fmla="*/ 0 h 1008"/>
              <a:gd name="T11" fmla="*/ 264 w 264"/>
              <a:gd name="T12" fmla="*/ 1008 h 10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4" h="1008">
                <a:moveTo>
                  <a:pt x="264" y="0"/>
                </a:moveTo>
                <a:cubicBezTo>
                  <a:pt x="156" y="108"/>
                  <a:pt x="48" y="216"/>
                  <a:pt x="24" y="384"/>
                </a:cubicBezTo>
                <a:cubicBezTo>
                  <a:pt x="0" y="552"/>
                  <a:pt x="60" y="780"/>
                  <a:pt x="120" y="1008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600"/>
          </a:p>
        </p:txBody>
      </p:sp>
      <p:sp>
        <p:nvSpPr>
          <p:cNvPr id="55305" name="Freeform 9"/>
          <p:cNvSpPr>
            <a:spLocks/>
          </p:cNvSpPr>
          <p:nvPr/>
        </p:nvSpPr>
        <p:spPr bwMode="auto">
          <a:xfrm>
            <a:off x="1963056" y="2913460"/>
            <a:ext cx="485775" cy="1428750"/>
          </a:xfrm>
          <a:custGeom>
            <a:avLst/>
            <a:gdLst>
              <a:gd name="T0" fmla="*/ 2147483646 w 264"/>
              <a:gd name="T1" fmla="*/ 0 h 1008"/>
              <a:gd name="T2" fmla="*/ 2147483646 w 264"/>
              <a:gd name="T3" fmla="*/ 2147483646 h 1008"/>
              <a:gd name="T4" fmla="*/ 2147483646 w 264"/>
              <a:gd name="T5" fmla="*/ 2147483646 h 1008"/>
              <a:gd name="T6" fmla="*/ 0 60000 65536"/>
              <a:gd name="T7" fmla="*/ 0 60000 65536"/>
              <a:gd name="T8" fmla="*/ 0 60000 65536"/>
              <a:gd name="T9" fmla="*/ 0 w 264"/>
              <a:gd name="T10" fmla="*/ 0 h 1008"/>
              <a:gd name="T11" fmla="*/ 264 w 264"/>
              <a:gd name="T12" fmla="*/ 1008 h 10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4" h="1008">
                <a:moveTo>
                  <a:pt x="264" y="0"/>
                </a:moveTo>
                <a:cubicBezTo>
                  <a:pt x="156" y="108"/>
                  <a:pt x="48" y="216"/>
                  <a:pt x="24" y="384"/>
                </a:cubicBezTo>
                <a:cubicBezTo>
                  <a:pt x="0" y="552"/>
                  <a:pt x="60" y="780"/>
                  <a:pt x="120" y="1008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600"/>
          </a:p>
        </p:txBody>
      </p:sp>
      <p:sp>
        <p:nvSpPr>
          <p:cNvPr id="55306" name="Freeform 10"/>
          <p:cNvSpPr>
            <a:spLocks/>
          </p:cNvSpPr>
          <p:nvPr/>
        </p:nvSpPr>
        <p:spPr bwMode="auto">
          <a:xfrm>
            <a:off x="1920194" y="3119438"/>
            <a:ext cx="571500" cy="1714500"/>
          </a:xfrm>
          <a:custGeom>
            <a:avLst/>
            <a:gdLst>
              <a:gd name="T0" fmla="*/ 2147483646 w 264"/>
              <a:gd name="T1" fmla="*/ 0 h 1008"/>
              <a:gd name="T2" fmla="*/ 2147483646 w 264"/>
              <a:gd name="T3" fmla="*/ 2147483646 h 1008"/>
              <a:gd name="T4" fmla="*/ 2147483646 w 264"/>
              <a:gd name="T5" fmla="*/ 2147483646 h 1008"/>
              <a:gd name="T6" fmla="*/ 0 60000 65536"/>
              <a:gd name="T7" fmla="*/ 0 60000 65536"/>
              <a:gd name="T8" fmla="*/ 0 60000 65536"/>
              <a:gd name="T9" fmla="*/ 0 w 264"/>
              <a:gd name="T10" fmla="*/ 0 h 1008"/>
              <a:gd name="T11" fmla="*/ 264 w 264"/>
              <a:gd name="T12" fmla="*/ 1008 h 10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4" h="1008">
                <a:moveTo>
                  <a:pt x="264" y="0"/>
                </a:moveTo>
                <a:cubicBezTo>
                  <a:pt x="156" y="108"/>
                  <a:pt x="48" y="216"/>
                  <a:pt x="24" y="384"/>
                </a:cubicBezTo>
                <a:cubicBezTo>
                  <a:pt x="0" y="552"/>
                  <a:pt x="60" y="780"/>
                  <a:pt x="120" y="1008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2924961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971550"/>
            <a:ext cx="5372100" cy="514350"/>
          </a:xfrm>
        </p:spPr>
        <p:txBody>
          <a:bodyPr/>
          <a:lstStyle/>
          <a:p>
            <a:pPr eaLnBrk="1" hangingPunct="1"/>
            <a:r>
              <a:rPr lang="en-US" altLang="en-US"/>
              <a:t>Variables - Examples</a:t>
            </a:r>
          </a:p>
        </p:txBody>
      </p:sp>
      <p:sp>
        <p:nvSpPr>
          <p:cNvPr id="5428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6433F4-45AC-48AF-B1BF-E0444E5422B5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45059" name="Text Box 4"/>
          <p:cNvSpPr txBox="1">
            <a:spLocks noChangeArrowheads="1"/>
          </p:cNvSpPr>
          <p:nvPr/>
        </p:nvSpPr>
        <p:spPr bwMode="auto">
          <a:xfrm>
            <a:off x="701580" y="2028616"/>
            <a:ext cx="7300699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altLang="en-US" sz="1600" b="1" dirty="0" err="1">
                <a:latin typeface="Arial Black" pitchFamily="34" charset="0"/>
              </a:rPr>
              <a:t>int</a:t>
            </a:r>
            <a:r>
              <a:rPr lang="en-US" altLang="en-US" sz="1600" b="1" dirty="0">
                <a:latin typeface="Arial Black" pitchFamily="34" charset="0"/>
              </a:rPr>
              <a:t> a</a:t>
            </a:r>
            <a:r>
              <a:rPr lang="en-US" altLang="en-US" sz="1600" dirty="0">
                <a:latin typeface="Arial Black" pitchFamily="34" charset="0"/>
              </a:rPr>
              <a:t>;                        </a:t>
            </a:r>
            <a:r>
              <a:rPr lang="en-US" altLang="en-US" sz="1600" b="1" dirty="0"/>
              <a:t>// declaring a variable of type </a:t>
            </a:r>
            <a:r>
              <a:rPr lang="en-US" altLang="en-US" sz="1600" b="1" dirty="0" err="1"/>
              <a:t>int</a:t>
            </a:r>
            <a:endParaRPr lang="en-US" altLang="en-US" sz="1600" b="1" dirty="0"/>
          </a:p>
          <a:p>
            <a:pPr eaLnBrk="1" hangingPunct="1">
              <a:defRPr/>
            </a:pPr>
            <a:endParaRPr lang="en-US" altLang="en-US" sz="1600" b="1" dirty="0">
              <a:latin typeface="Arial Black" pitchFamily="34" charset="0"/>
            </a:endParaRPr>
          </a:p>
          <a:p>
            <a:pPr eaLnBrk="1" hangingPunct="1">
              <a:defRPr/>
            </a:pPr>
            <a:r>
              <a:rPr lang="en-US" altLang="en-US" sz="1600" b="1" dirty="0" err="1">
                <a:latin typeface="Arial Black" pitchFamily="34" charset="0"/>
              </a:rPr>
              <a:t>int</a:t>
            </a:r>
            <a:r>
              <a:rPr lang="en-US" altLang="en-US" sz="1600" b="1" dirty="0">
                <a:latin typeface="Arial Black" pitchFamily="34" charset="0"/>
              </a:rPr>
              <a:t> sum, a1, a2;        </a:t>
            </a:r>
            <a:r>
              <a:rPr lang="en-US" altLang="en-US" sz="1600" b="1" dirty="0"/>
              <a:t>// declaring 3 variables</a:t>
            </a:r>
          </a:p>
          <a:p>
            <a:pPr eaLnBrk="1" hangingPunct="1">
              <a:defRPr/>
            </a:pPr>
            <a:endParaRPr lang="en-US" altLang="en-US" sz="1600" b="1" dirty="0">
              <a:latin typeface="Arial Black" pitchFamily="34" charset="0"/>
            </a:endParaRPr>
          </a:p>
          <a:p>
            <a:pPr eaLnBrk="1" hangingPunct="1">
              <a:defRPr/>
            </a:pPr>
            <a:r>
              <a:rPr lang="en-US" altLang="en-US" sz="1600" b="1" dirty="0" err="1">
                <a:latin typeface="Arial Black" pitchFamily="34" charset="0"/>
              </a:rPr>
              <a:t>int</a:t>
            </a:r>
            <a:r>
              <a:rPr lang="en-US" altLang="en-US" sz="1600" b="1" dirty="0">
                <a:latin typeface="Arial Black" pitchFamily="34" charset="0"/>
              </a:rPr>
              <a:t> x = 7;  	        </a:t>
            </a:r>
            <a:r>
              <a:rPr lang="en-US" altLang="en-US" sz="1600" b="1" dirty="0"/>
              <a:t>// declaring and initializing a variable </a:t>
            </a:r>
          </a:p>
          <a:p>
            <a:pPr eaLnBrk="1" hangingPunct="1">
              <a:defRPr/>
            </a:pPr>
            <a:endParaRPr lang="en-US" altLang="en-US" sz="1600" b="1" dirty="0">
              <a:latin typeface="Arial Black" pitchFamily="34" charset="0"/>
            </a:endParaRPr>
          </a:p>
          <a:p>
            <a:pPr eaLnBrk="1" hangingPunct="1">
              <a:defRPr/>
            </a:pPr>
            <a:r>
              <a:rPr lang="en-US" altLang="en-US" sz="1600" b="1" dirty="0">
                <a:latin typeface="Arial Black" pitchFamily="34" charset="0"/>
              </a:rPr>
              <a:t>a = 5;  		        </a:t>
            </a:r>
            <a:r>
              <a:rPr lang="en-US" altLang="en-US" sz="1600" b="1" dirty="0"/>
              <a:t>// assigning to variable a the value 5</a:t>
            </a:r>
          </a:p>
          <a:p>
            <a:pPr eaLnBrk="1" hangingPunct="1">
              <a:defRPr/>
            </a:pPr>
            <a:endParaRPr lang="en-US" altLang="en-US" sz="1600" b="1" dirty="0">
              <a:latin typeface="Arial Black" pitchFamily="34" charset="0"/>
            </a:endParaRPr>
          </a:p>
          <a:p>
            <a:pPr eaLnBrk="1" hangingPunct="1">
              <a:defRPr/>
            </a:pPr>
            <a:r>
              <a:rPr lang="en-US" altLang="en-US" sz="1600" b="1" dirty="0">
                <a:latin typeface="Arial Black" pitchFamily="34" charset="0"/>
              </a:rPr>
              <a:t>a1 = a</a:t>
            </a:r>
            <a:r>
              <a:rPr lang="en-US" altLang="en-US" sz="1600" b="1" dirty="0"/>
              <a:t>;                                 // assigning to variable a1 the value of   a</a:t>
            </a:r>
          </a:p>
          <a:p>
            <a:pPr eaLnBrk="1" hangingPunct="1">
              <a:defRPr/>
            </a:pPr>
            <a:endParaRPr lang="en-US" altLang="en-US" sz="1600" b="1" dirty="0">
              <a:latin typeface="Arial Black" pitchFamily="34" charset="0"/>
            </a:endParaRPr>
          </a:p>
          <a:p>
            <a:pPr eaLnBrk="1" hangingPunct="1">
              <a:defRPr/>
            </a:pPr>
            <a:endParaRPr lang="en-US" altLang="en-US" sz="1600" b="1" dirty="0">
              <a:latin typeface="Arial Black" pitchFamily="34" charset="0"/>
            </a:endParaRPr>
          </a:p>
        </p:txBody>
      </p:sp>
      <p:sp>
        <p:nvSpPr>
          <p:cNvPr id="97286" name="Freeform 6"/>
          <p:cNvSpPr>
            <a:spLocks/>
          </p:cNvSpPr>
          <p:nvPr/>
        </p:nvSpPr>
        <p:spPr bwMode="auto">
          <a:xfrm>
            <a:off x="628650" y="3510558"/>
            <a:ext cx="377429" cy="408385"/>
          </a:xfrm>
          <a:custGeom>
            <a:avLst/>
            <a:gdLst>
              <a:gd name="T0" fmla="*/ 2147483646 w 317"/>
              <a:gd name="T1" fmla="*/ 2147483646 h 343"/>
              <a:gd name="T2" fmla="*/ 2147483646 w 317"/>
              <a:gd name="T3" fmla="*/ 2147483646 h 343"/>
              <a:gd name="T4" fmla="*/ 2147483646 w 317"/>
              <a:gd name="T5" fmla="*/ 2147483646 h 343"/>
              <a:gd name="T6" fmla="*/ 2147483646 w 317"/>
              <a:gd name="T7" fmla="*/ 2147483646 h 343"/>
              <a:gd name="T8" fmla="*/ 2147483646 w 317"/>
              <a:gd name="T9" fmla="*/ 2147483646 h 343"/>
              <a:gd name="T10" fmla="*/ 2147483646 w 317"/>
              <a:gd name="T11" fmla="*/ 2147483646 h 343"/>
              <a:gd name="T12" fmla="*/ 2147483646 w 317"/>
              <a:gd name="T13" fmla="*/ 2147483646 h 343"/>
              <a:gd name="T14" fmla="*/ 2147483646 w 317"/>
              <a:gd name="T15" fmla="*/ 2147483646 h 34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17"/>
              <a:gd name="T25" fmla="*/ 0 h 343"/>
              <a:gd name="T26" fmla="*/ 317 w 317"/>
              <a:gd name="T27" fmla="*/ 343 h 34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17" h="343">
                <a:moveTo>
                  <a:pt x="198" y="22"/>
                </a:moveTo>
                <a:cubicBezTo>
                  <a:pt x="143" y="33"/>
                  <a:pt x="112" y="40"/>
                  <a:pt x="66" y="70"/>
                </a:cubicBezTo>
                <a:cubicBezTo>
                  <a:pt x="23" y="134"/>
                  <a:pt x="0" y="202"/>
                  <a:pt x="42" y="286"/>
                </a:cubicBezTo>
                <a:cubicBezTo>
                  <a:pt x="51" y="304"/>
                  <a:pt x="172" y="319"/>
                  <a:pt x="186" y="322"/>
                </a:cubicBezTo>
                <a:cubicBezTo>
                  <a:pt x="198" y="325"/>
                  <a:pt x="210" y="330"/>
                  <a:pt x="222" y="334"/>
                </a:cubicBezTo>
                <a:cubicBezTo>
                  <a:pt x="246" y="330"/>
                  <a:pt x="282" y="343"/>
                  <a:pt x="294" y="322"/>
                </a:cubicBezTo>
                <a:cubicBezTo>
                  <a:pt x="303" y="306"/>
                  <a:pt x="317" y="69"/>
                  <a:pt x="294" y="46"/>
                </a:cubicBezTo>
                <a:cubicBezTo>
                  <a:pt x="248" y="0"/>
                  <a:pt x="92" y="57"/>
                  <a:pt x="198" y="22"/>
                </a:cubicBezTo>
                <a:close/>
              </a:path>
            </a:pathLst>
          </a:custGeom>
          <a:noFill/>
          <a:ln w="158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97287" name="Freeform 7"/>
          <p:cNvSpPr>
            <a:spLocks/>
          </p:cNvSpPr>
          <p:nvPr/>
        </p:nvSpPr>
        <p:spPr bwMode="auto">
          <a:xfrm>
            <a:off x="1033543" y="3510558"/>
            <a:ext cx="377429" cy="408385"/>
          </a:xfrm>
          <a:custGeom>
            <a:avLst/>
            <a:gdLst>
              <a:gd name="T0" fmla="*/ 2147483646 w 317"/>
              <a:gd name="T1" fmla="*/ 2147483646 h 343"/>
              <a:gd name="T2" fmla="*/ 2147483646 w 317"/>
              <a:gd name="T3" fmla="*/ 2147483646 h 343"/>
              <a:gd name="T4" fmla="*/ 2147483646 w 317"/>
              <a:gd name="T5" fmla="*/ 2147483646 h 343"/>
              <a:gd name="T6" fmla="*/ 2147483646 w 317"/>
              <a:gd name="T7" fmla="*/ 2147483646 h 343"/>
              <a:gd name="T8" fmla="*/ 2147483646 w 317"/>
              <a:gd name="T9" fmla="*/ 2147483646 h 343"/>
              <a:gd name="T10" fmla="*/ 2147483646 w 317"/>
              <a:gd name="T11" fmla="*/ 2147483646 h 343"/>
              <a:gd name="T12" fmla="*/ 2147483646 w 317"/>
              <a:gd name="T13" fmla="*/ 2147483646 h 343"/>
              <a:gd name="T14" fmla="*/ 2147483646 w 317"/>
              <a:gd name="T15" fmla="*/ 2147483646 h 34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17"/>
              <a:gd name="T25" fmla="*/ 0 h 343"/>
              <a:gd name="T26" fmla="*/ 317 w 317"/>
              <a:gd name="T27" fmla="*/ 343 h 34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17" h="343">
                <a:moveTo>
                  <a:pt x="198" y="22"/>
                </a:moveTo>
                <a:cubicBezTo>
                  <a:pt x="143" y="33"/>
                  <a:pt x="112" y="40"/>
                  <a:pt x="66" y="70"/>
                </a:cubicBezTo>
                <a:cubicBezTo>
                  <a:pt x="23" y="134"/>
                  <a:pt x="0" y="202"/>
                  <a:pt x="42" y="286"/>
                </a:cubicBezTo>
                <a:cubicBezTo>
                  <a:pt x="51" y="304"/>
                  <a:pt x="172" y="319"/>
                  <a:pt x="186" y="322"/>
                </a:cubicBezTo>
                <a:cubicBezTo>
                  <a:pt x="198" y="325"/>
                  <a:pt x="210" y="330"/>
                  <a:pt x="222" y="334"/>
                </a:cubicBezTo>
                <a:cubicBezTo>
                  <a:pt x="246" y="330"/>
                  <a:pt x="282" y="343"/>
                  <a:pt x="294" y="322"/>
                </a:cubicBezTo>
                <a:cubicBezTo>
                  <a:pt x="303" y="306"/>
                  <a:pt x="317" y="69"/>
                  <a:pt x="294" y="46"/>
                </a:cubicBezTo>
                <a:cubicBezTo>
                  <a:pt x="248" y="0"/>
                  <a:pt x="92" y="57"/>
                  <a:pt x="198" y="22"/>
                </a:cubicBezTo>
                <a:close/>
              </a:path>
            </a:pathLst>
          </a:custGeom>
          <a:noFill/>
          <a:ln w="158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54278" name="Text Box 8"/>
          <p:cNvSpPr txBox="1">
            <a:spLocks noChangeArrowheads="1"/>
          </p:cNvSpPr>
          <p:nvPr/>
        </p:nvSpPr>
        <p:spPr bwMode="auto">
          <a:xfrm>
            <a:off x="0" y="4378918"/>
            <a:ext cx="90281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b="1" i="1" dirty="0">
                <a:solidFill>
                  <a:srgbClr val="FF0000"/>
                </a:solidFill>
              </a:rPr>
              <a:t>L-value</a:t>
            </a:r>
          </a:p>
        </p:txBody>
      </p:sp>
      <p:sp>
        <p:nvSpPr>
          <p:cNvPr id="54279" name="Text Box 9"/>
          <p:cNvSpPr txBox="1">
            <a:spLocks noChangeArrowheads="1"/>
          </p:cNvSpPr>
          <p:nvPr/>
        </p:nvSpPr>
        <p:spPr bwMode="auto">
          <a:xfrm>
            <a:off x="1839125" y="4378918"/>
            <a:ext cx="92525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b="1" i="1" dirty="0">
                <a:solidFill>
                  <a:srgbClr val="006600"/>
                </a:solidFill>
              </a:rPr>
              <a:t>R-value</a:t>
            </a:r>
          </a:p>
        </p:txBody>
      </p:sp>
      <p:sp>
        <p:nvSpPr>
          <p:cNvPr id="45064" name="Text Box 10"/>
          <p:cNvSpPr txBox="1">
            <a:spLocks noChangeArrowheads="1"/>
          </p:cNvSpPr>
          <p:nvPr/>
        </p:nvSpPr>
        <p:spPr bwMode="auto">
          <a:xfrm>
            <a:off x="326267" y="4954193"/>
            <a:ext cx="8051326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endParaRPr lang="en-US" altLang="en-US" dirty="0">
              <a:latin typeface="Arial" charset="0"/>
            </a:endParaRPr>
          </a:p>
          <a:p>
            <a:pPr eaLnBrk="1" hangingPunct="1">
              <a:defRPr/>
            </a:pPr>
            <a:endParaRPr lang="en-US" altLang="en-US" dirty="0">
              <a:latin typeface="Arial" charset="0"/>
            </a:endParaRPr>
          </a:p>
          <a:p>
            <a:pPr eaLnBrk="1" hangingPunct="1">
              <a:defRPr/>
            </a:pPr>
            <a:r>
              <a:rPr lang="en-US" altLang="en-US" b="1" dirty="0">
                <a:latin typeface="Arial Black" pitchFamily="34" charset="0"/>
              </a:rPr>
              <a:t>a1=a1+1;</a:t>
            </a:r>
            <a:r>
              <a:rPr lang="en-US" altLang="en-US" b="1" dirty="0">
                <a:latin typeface="Courier New" pitchFamily="49" charset="0"/>
              </a:rPr>
              <a:t>  </a:t>
            </a:r>
            <a:r>
              <a:rPr lang="en-US" altLang="en-US" b="1" dirty="0">
                <a:solidFill>
                  <a:schemeClr val="bg2">
                    <a:lumMod val="10000"/>
                  </a:schemeClr>
                </a:solidFill>
                <a:latin typeface="Courier New" pitchFamily="49" charset="0"/>
              </a:rPr>
              <a:t>// assigning to variable a1 the value of a1+1</a:t>
            </a:r>
          </a:p>
          <a:p>
            <a:pPr eaLnBrk="1" hangingPunct="1">
              <a:defRPr/>
            </a:pPr>
            <a:r>
              <a:rPr lang="en-US" altLang="en-US" b="1" dirty="0">
                <a:solidFill>
                  <a:schemeClr val="bg2">
                    <a:lumMod val="10000"/>
                  </a:schemeClr>
                </a:solidFill>
                <a:latin typeface="Courier New" pitchFamily="49" charset="0"/>
              </a:rPr>
              <a:t>	   // (increasing value of a1 with 1)</a:t>
            </a:r>
          </a:p>
          <a:p>
            <a:pPr eaLnBrk="1" hangingPunct="1">
              <a:defRPr/>
            </a:pPr>
            <a:endParaRPr lang="en-US" altLang="en-US" dirty="0">
              <a:latin typeface="Courier New" pitchFamily="49" charset="0"/>
            </a:endParaRP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9E80AC5C-3D74-49F3-BC7E-9886636AA220}"/>
              </a:ext>
            </a:extLst>
          </p:cNvPr>
          <p:cNvCxnSpPr/>
          <p:nvPr/>
        </p:nvCxnSpPr>
        <p:spPr>
          <a:xfrm>
            <a:off x="1410972" y="3918943"/>
            <a:ext cx="646428" cy="4599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CFA6151-A6C0-4293-AAC8-E9D5A9BC908A}"/>
              </a:ext>
            </a:extLst>
          </p:cNvPr>
          <p:cNvCxnSpPr/>
          <p:nvPr/>
        </p:nvCxnSpPr>
        <p:spPr>
          <a:xfrm flipH="1">
            <a:off x="369113" y="3845950"/>
            <a:ext cx="375313" cy="6292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3842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6" grpId="0" animBg="1"/>
      <p:bldP spid="9728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5372C-6D3D-6EAC-BF2A-B2DD960E5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5" descr="A table with text and symbols&#10;&#10;Description automatically generated">
            <a:extLst>
              <a:ext uri="{FF2B5EF4-FFF2-40B4-BE49-F238E27FC236}">
                <a16:creationId xmlns:a16="http://schemas.microsoft.com/office/drawing/2014/main" id="{24DB2CDB-529A-AF4D-B136-2D20464D58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515254"/>
            <a:ext cx="8245806" cy="6342746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651E22-11A1-77F0-EB12-5158DEAB3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23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2838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Title 2"/>
          <p:cNvSpPr>
            <a:spLocks noGrp="1"/>
          </p:cNvSpPr>
          <p:nvPr>
            <p:ph type="title"/>
          </p:nvPr>
        </p:nvSpPr>
        <p:spPr>
          <a:xfrm>
            <a:off x="1658203" y="707724"/>
            <a:ext cx="5372100" cy="514350"/>
          </a:xfrm>
        </p:spPr>
        <p:txBody>
          <a:bodyPr/>
          <a:lstStyle/>
          <a:p>
            <a:pPr algn="ctr"/>
            <a:r>
              <a:rPr lang="en-US" altLang="en-US" sz="2100" dirty="0"/>
              <a:t>Compiler specific keywords (32)</a:t>
            </a:r>
          </a:p>
        </p:txBody>
      </p:sp>
      <p:sp>
        <p:nvSpPr>
          <p:cNvPr id="40963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6956854" y="6401991"/>
            <a:ext cx="33147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67FBB61B-9A2B-4728-8BEF-A98133FF1B42}" type="slidenum">
              <a:rPr lang="en-US" altLang="en-US">
                <a:solidFill>
                  <a:srgbClr val="002060"/>
                </a:solidFill>
              </a:rPr>
              <a:pPr algn="ctr"/>
              <a:t>3</a:t>
            </a:fld>
            <a:endParaRPr lang="en-US" altLang="en-US" dirty="0">
              <a:solidFill>
                <a:srgbClr val="002060"/>
              </a:solidFill>
            </a:endParaRPr>
          </a:p>
        </p:txBody>
      </p:sp>
      <p:sp>
        <p:nvSpPr>
          <p:cNvPr id="40965" name="Rectangle 4"/>
          <p:cNvSpPr>
            <a:spLocks noChangeArrowheads="1"/>
          </p:cNvSpPr>
          <p:nvPr/>
        </p:nvSpPr>
        <p:spPr bwMode="auto">
          <a:xfrm>
            <a:off x="1064525" y="1408571"/>
            <a:ext cx="73424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/>
              <a:t>Some commonly used keywords are given below:</a:t>
            </a:r>
          </a:p>
        </p:txBody>
      </p:sp>
      <p:pic>
        <p:nvPicPr>
          <p:cNvPr id="1026" name="Picture 2" descr="Image result for list of keywords in 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4430" y="2241400"/>
            <a:ext cx="6639636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9667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C5DE5AD7-11E1-44EF-BF20-990D2B9A08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B50027-1856-4A54-8A8E-8DBE78DF3E5D}" type="slidenum">
              <a:rPr kumimoji="0" lang="en-US" alt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4820" name="Rectangle 2">
            <a:extLst>
              <a:ext uri="{FF2B5EF4-FFF2-40B4-BE49-F238E27FC236}">
                <a16:creationId xmlns:a16="http://schemas.microsoft.com/office/drawing/2014/main" id="{166F3B8A-F719-4702-9687-2752355C54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highlight>
                <a:srgbClr val="0000FF"/>
              </a:highligh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4821" name="Text Box 3">
            <a:extLst>
              <a:ext uri="{FF2B5EF4-FFF2-40B4-BE49-F238E27FC236}">
                <a16:creationId xmlns:a16="http://schemas.microsoft.com/office/drawing/2014/main" id="{C17DBB2D-8E39-4617-BFF7-DB051EB7AF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04800"/>
            <a:ext cx="269176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Constants</a:t>
            </a:r>
          </a:p>
        </p:txBody>
      </p:sp>
      <p:sp>
        <p:nvSpPr>
          <p:cNvPr id="34822" name="Text Box 4">
            <a:extLst>
              <a:ext uri="{FF2B5EF4-FFF2-40B4-BE49-F238E27FC236}">
                <a16:creationId xmlns:a16="http://schemas.microsoft.com/office/drawing/2014/main" id="{FB930773-9493-4A68-8861-6BDE000327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64008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05861" name="Rectangle 5">
            <a:extLst>
              <a:ext uri="{FF2B5EF4-FFF2-40B4-BE49-F238E27FC236}">
                <a16:creationId xmlns:a16="http://schemas.microsoft.com/office/drawing/2014/main" id="{49AA8932-733F-4D41-8D0C-C2FB73311E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593850"/>
            <a:ext cx="84582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Constants are data values that cannot be changed during the execution of a program. Like variables, constants have a type. In this section, we discuss Boolean, character, integer, real, complex, and string constants.</a:t>
            </a:r>
          </a:p>
        </p:txBody>
      </p:sp>
      <p:sp>
        <p:nvSpPr>
          <p:cNvPr id="34824" name="Rectangle 6">
            <a:extLst>
              <a:ext uri="{FF2B5EF4-FFF2-40B4-BE49-F238E27FC236}">
                <a16:creationId xmlns:a16="http://schemas.microsoft.com/office/drawing/2014/main" id="{67C63E27-F4C3-43C3-BE51-34D631D69B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060950"/>
            <a:ext cx="5715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17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Constant Representation</a:t>
            </a:r>
            <a:endParaRPr kumimoji="0" lang="fr-FR" altLang="en-US" sz="24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117000"/>
              <a:buFont typeface="Wingdings" panose="05000000000000000000" pitchFamily="2" charset="2"/>
              <a:buNone/>
              <a:tabLst/>
              <a:defRPr/>
            </a:pPr>
            <a:r>
              <a:rPr kumimoji="0" lang="fr-FR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Coding Constants</a:t>
            </a:r>
            <a:endParaRPr kumimoji="0" lang="en-US" altLang="en-US" sz="24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05863" name="Text Box 7">
            <a:extLst>
              <a:ext uri="{FF2B5EF4-FFF2-40B4-BE49-F238E27FC236}">
                <a16:creationId xmlns:a16="http://schemas.microsoft.com/office/drawing/2014/main" id="{6EA47FEB-EAE4-4CFA-BE85-0548C56DC8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500" y="4584700"/>
            <a:ext cx="48625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algn="ctr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Topics discussed in this section: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100B463B-ABFE-4D23-B06B-F1E95DC5DB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F14C209-F4EC-4879-B146-E59129ADD131}" type="slidenum">
              <a:rPr kumimoji="0" lang="en-US" alt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5844" name="Line 2">
            <a:extLst>
              <a:ext uri="{FF2B5EF4-FFF2-40B4-BE49-F238E27FC236}">
                <a16:creationId xmlns:a16="http://schemas.microsoft.com/office/drawing/2014/main" id="{8A30C63B-B0DA-4291-9E71-C72E5A8E2BD3}"/>
              </a:ext>
            </a:extLst>
          </p:cNvPr>
          <p:cNvSpPr>
            <a:spLocks noChangeShapeType="1"/>
          </p:cNvSpPr>
          <p:nvPr/>
        </p:nvSpPr>
        <p:spPr bwMode="auto">
          <a:xfrm>
            <a:off x="438150" y="2667000"/>
            <a:ext cx="8153400" cy="0"/>
          </a:xfrm>
          <a:prstGeom prst="line">
            <a:avLst/>
          </a:prstGeom>
          <a:noFill/>
          <a:ln w="76200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5845" name="Line 3">
            <a:extLst>
              <a:ext uri="{FF2B5EF4-FFF2-40B4-BE49-F238E27FC236}">
                <a16:creationId xmlns:a16="http://schemas.microsoft.com/office/drawing/2014/main" id="{F3B5A00C-AF24-480E-8AF6-07ED099F5A12}"/>
              </a:ext>
            </a:extLst>
          </p:cNvPr>
          <p:cNvSpPr>
            <a:spLocks noChangeShapeType="1"/>
          </p:cNvSpPr>
          <p:nvPr/>
        </p:nvSpPr>
        <p:spPr bwMode="auto">
          <a:xfrm>
            <a:off x="439738" y="3276600"/>
            <a:ext cx="8153400" cy="0"/>
          </a:xfrm>
          <a:prstGeom prst="line">
            <a:avLst/>
          </a:prstGeom>
          <a:noFill/>
          <a:ln w="76200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5846" name="Rectangle 4">
            <a:extLst>
              <a:ext uri="{FF2B5EF4-FFF2-40B4-BE49-F238E27FC236}">
                <a16:creationId xmlns:a16="http://schemas.microsoft.com/office/drawing/2014/main" id="{1FC3B3DD-F4AF-41E9-9E55-80D78F2CB8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0" y="2759075"/>
            <a:ext cx="8077200" cy="457200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 character constant is enclosed in single quotes.</a:t>
            </a:r>
          </a:p>
        </p:txBody>
      </p:sp>
      <p:sp>
        <p:nvSpPr>
          <p:cNvPr id="580613" name="Text Box 5">
            <a:extLst>
              <a:ext uri="{FF2B5EF4-FFF2-40B4-BE49-F238E27FC236}">
                <a16:creationId xmlns:a16="http://schemas.microsoft.com/office/drawing/2014/main" id="{38EF4D12-B197-4B26-A015-2C1FBC4B86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33600"/>
            <a:ext cx="8747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algn="ctr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Note</a:t>
            </a:r>
          </a:p>
        </p:txBody>
      </p:sp>
      <p:sp>
        <p:nvSpPr>
          <p:cNvPr id="8" name="Line 2">
            <a:extLst>
              <a:ext uri="{FF2B5EF4-FFF2-40B4-BE49-F238E27FC236}">
                <a16:creationId xmlns:a16="http://schemas.microsoft.com/office/drawing/2014/main" id="{7906F44F-A0FA-4EBA-B7FB-248F6DE7617B}"/>
              </a:ext>
            </a:extLst>
          </p:cNvPr>
          <p:cNvSpPr>
            <a:spLocks noChangeShapeType="1"/>
          </p:cNvSpPr>
          <p:nvPr/>
        </p:nvSpPr>
        <p:spPr bwMode="auto">
          <a:xfrm>
            <a:off x="438150" y="3527924"/>
            <a:ext cx="8153400" cy="0"/>
          </a:xfrm>
          <a:prstGeom prst="line">
            <a:avLst/>
          </a:prstGeom>
          <a:noFill/>
          <a:ln w="76200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9" name="Line 3">
            <a:extLst>
              <a:ext uri="{FF2B5EF4-FFF2-40B4-BE49-F238E27FC236}">
                <a16:creationId xmlns:a16="http://schemas.microsoft.com/office/drawing/2014/main" id="{73676EF6-ACB9-4425-97C9-AC3794444D87}"/>
              </a:ext>
            </a:extLst>
          </p:cNvPr>
          <p:cNvSpPr>
            <a:spLocks noChangeShapeType="1"/>
          </p:cNvSpPr>
          <p:nvPr/>
        </p:nvSpPr>
        <p:spPr bwMode="auto">
          <a:xfrm>
            <a:off x="439738" y="4531519"/>
            <a:ext cx="8153400" cy="0"/>
          </a:xfrm>
          <a:prstGeom prst="line">
            <a:avLst/>
          </a:prstGeom>
          <a:noFill/>
          <a:ln w="76200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E4B1C8C2-82A7-4EC4-9C5A-FFDD98AD96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0" y="3632994"/>
            <a:ext cx="8077200" cy="822325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Use single quotes for character constants. </a:t>
            </a:r>
            <a:b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b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Use double quotes for string constants.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B6EE2D8-57AD-4B8B-832B-6BF6720702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C5D821-6C4B-4E94-A775-45EB21E39A57}" type="slidenum">
              <a:rPr lang="en-US" altLang="en-US" smtClean="0"/>
              <a:pPr/>
              <a:t>6</a:t>
            </a:fld>
            <a:endParaRPr lang="en-US" alt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95B1E8C-2C9C-4520-9EF4-D1FB727423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593374"/>
              </p:ext>
            </p:extLst>
          </p:nvPr>
        </p:nvGraphicFramePr>
        <p:xfrm>
          <a:off x="1270861" y="1596325"/>
          <a:ext cx="6825094" cy="4073751"/>
        </p:xfrm>
        <a:graphic>
          <a:graphicData uri="http://schemas.openxmlformats.org/drawingml/2006/table">
            <a:tbl>
              <a:tblPr/>
              <a:tblGrid>
                <a:gridCol w="3412547">
                  <a:extLst>
                    <a:ext uri="{9D8B030D-6E8A-4147-A177-3AD203B41FA5}">
                      <a16:colId xmlns:a16="http://schemas.microsoft.com/office/drawing/2014/main" val="3166656119"/>
                    </a:ext>
                  </a:extLst>
                </a:gridCol>
                <a:gridCol w="3412547">
                  <a:extLst>
                    <a:ext uri="{9D8B030D-6E8A-4147-A177-3AD203B41FA5}">
                      <a16:colId xmlns:a16="http://schemas.microsoft.com/office/drawing/2014/main" val="3299484446"/>
                    </a:ext>
                  </a:extLst>
                </a:gridCol>
              </a:tblGrid>
              <a:tr h="613853">
                <a:tc>
                  <a:txBody>
                    <a:bodyPr/>
                    <a:lstStyle/>
                    <a:p>
                      <a:pPr algn="l" fontAlgn="t"/>
                      <a:r>
                        <a:rPr lang="en-IN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Constant</a:t>
                      </a:r>
                    </a:p>
                  </a:txBody>
                  <a:tcPr marL="114300" marR="114300" marT="114300" marB="114300">
                    <a:lnL w="9525" cap="flat" cmpd="sng" algn="ctr">
                      <a:solidFill>
                        <a:srgbClr val="50FF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0FF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0FF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Example</a:t>
                      </a:r>
                    </a:p>
                  </a:txBody>
                  <a:tcPr marL="114300" marR="114300" marT="114300" marB="114300">
                    <a:lnL w="9525" cap="flat" cmpd="sng" algn="ctr">
                      <a:solidFill>
                        <a:srgbClr val="50FF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0FF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0FF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3702568"/>
                  </a:ext>
                </a:extLst>
              </a:tr>
              <a:tr h="520845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Decimal Constant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10, 20, 450 etc.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3093872"/>
                  </a:ext>
                </a:extLst>
              </a:tr>
              <a:tr h="520845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Real or Floating-point Constant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10.3, 20.2, 450.6 etc.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505396"/>
                  </a:ext>
                </a:extLst>
              </a:tr>
              <a:tr h="520845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Octal Constant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021, 033, 046 etc.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4805955"/>
                  </a:ext>
                </a:extLst>
              </a:tr>
              <a:tr h="520845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Hexadecimal Constant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0x2a, 0x7b, 0xaa etc.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817740"/>
                  </a:ext>
                </a:extLst>
              </a:tr>
              <a:tr h="520845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Character Constant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'a', 'b', 'x' etc.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9928003"/>
                  </a:ext>
                </a:extLst>
              </a:tr>
              <a:tr h="855673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String Constant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fr-FR" dirty="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"c", "c program", "c in </a:t>
                      </a:r>
                      <a:r>
                        <a:rPr lang="fr-FR" dirty="0" err="1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javatpoint</a:t>
                      </a:r>
                      <a:r>
                        <a:rPr lang="fr-FR" dirty="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" etc.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79748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4B47C4A-4CC6-4E0D-A23F-B4F134FC7A07}"/>
              </a:ext>
            </a:extLst>
          </p:cNvPr>
          <p:cNvSpPr txBox="1"/>
          <p:nvPr/>
        </p:nvSpPr>
        <p:spPr>
          <a:xfrm>
            <a:off x="1131376" y="726259"/>
            <a:ext cx="51454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Examples of Constant</a:t>
            </a:r>
            <a:endParaRPr lang="en-IN" sz="2400" b="1" dirty="0"/>
          </a:p>
        </p:txBody>
      </p:sp>
    </p:spTree>
    <p:extLst>
      <p:ext uri="{BB962C8B-B14F-4D97-AF65-F5344CB8AC3E}">
        <p14:creationId xmlns:p14="http://schemas.microsoft.com/office/powerpoint/2010/main" val="3076453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Text Box 4">
            <a:extLst>
              <a:ext uri="{FF2B5EF4-FFF2-40B4-BE49-F238E27FC236}">
                <a16:creationId xmlns:a16="http://schemas.microsoft.com/office/drawing/2014/main" id="{DBD81F2E-8EDF-4B83-8580-5094EA0CDE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algn="ctr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7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Examples of Integer Constants</a:t>
            </a:r>
          </a:p>
        </p:txBody>
      </p:sp>
      <p:pic>
        <p:nvPicPr>
          <p:cNvPr id="37894" name="Picture 6">
            <a:extLst>
              <a:ext uri="{FF2B5EF4-FFF2-40B4-BE49-F238E27FC236}">
                <a16:creationId xmlns:a16="http://schemas.microsoft.com/office/drawing/2014/main" id="{EBB8FFB8-B095-48A9-A0E9-725490699E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2497170"/>
            <a:ext cx="8229600" cy="273202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 algn="ctr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93BBDC25-D5B7-4063-B8DD-EFF9DE0E80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042150" y="6243638"/>
            <a:ext cx="1905000" cy="457200"/>
          </a:xfr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R="0" lvl="0" indent="0" fontAlgn="base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23CE3261-A864-44C5-ABEF-71ECD186063F}" type="slidenum">
              <a:rPr kumimoji="0" lang="en-US" altLang="en-US" sz="10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R="0" lvl="0" indent="0" fontAlgn="base"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000" b="1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Text Box 4">
            <a:extLst>
              <a:ext uri="{FF2B5EF4-FFF2-40B4-BE49-F238E27FC236}">
                <a16:creationId xmlns:a16="http://schemas.microsoft.com/office/drawing/2014/main" id="{EFEBC0D0-F6F9-4002-9C2A-83E1EE897A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algn="ctr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Examples of Real Constants</a:t>
            </a:r>
          </a:p>
        </p:txBody>
      </p:sp>
      <p:pic>
        <p:nvPicPr>
          <p:cNvPr id="38918" name="Picture 6">
            <a:extLst>
              <a:ext uri="{FF2B5EF4-FFF2-40B4-BE49-F238E27FC236}">
                <a16:creationId xmlns:a16="http://schemas.microsoft.com/office/drawing/2014/main" id="{7EEB8A53-4291-4041-A596-22E0851CA3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2156982"/>
            <a:ext cx="8229600" cy="34123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 algn="ctr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C34D25CE-14F0-46E7-B562-73AB757BA5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042150" y="6243638"/>
            <a:ext cx="1905000" cy="457200"/>
          </a:xfr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R="0" lvl="0" indent="0" fontAlgn="base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A7280760-B6ED-41AB-98F3-7594CB9C0BDA}" type="slidenum">
              <a:rPr kumimoji="0" lang="en-US" altLang="en-US" sz="10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R="0" lvl="0" indent="0" fontAlgn="base"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000" b="1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2">
            <a:extLst>
              <a:ext uri="{FF2B5EF4-FFF2-40B4-BE49-F238E27FC236}">
                <a16:creationId xmlns:a16="http://schemas.microsoft.com/office/drawing/2014/main" id="{C4ABEDA6-6F86-48A9-B833-AFF111A226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D0EC22C-97F6-44F7-BE94-C1999D9D46F0}" type="slidenum">
              <a:rPr kumimoji="0" lang="en-US" alt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40" name="Line 2">
            <a:extLst>
              <a:ext uri="{FF2B5EF4-FFF2-40B4-BE49-F238E27FC236}">
                <a16:creationId xmlns:a16="http://schemas.microsoft.com/office/drawing/2014/main" id="{A046D2ED-6881-4CC9-94D0-ECB97E8288F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4572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pic>
        <p:nvPicPr>
          <p:cNvPr id="39943" name="Picture 9">
            <a:extLst>
              <a:ext uri="{FF2B5EF4-FFF2-40B4-BE49-F238E27FC236}">
                <a16:creationId xmlns:a16="http://schemas.microsoft.com/office/drawing/2014/main" id="{AE548152-5813-4A03-B812-AD003038C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" y="2416175"/>
            <a:ext cx="7851775" cy="177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algn="ctr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 Box 4">
            <a:extLst>
              <a:ext uri="{FF2B5EF4-FFF2-40B4-BE49-F238E27FC236}">
                <a16:creationId xmlns:a16="http://schemas.microsoft.com/office/drawing/2014/main" id="{DC88F412-21A4-4EC3-99E9-0F3257918F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225" y="600103"/>
            <a:ext cx="8229600" cy="1143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algn="ctr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92500"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Examples of String Constants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SUC2018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SUC2018 Template" id="{93EF96F5-E747-46F5-91A5-49A1A8F17C25}" vid="{65C9EF66-907A-46B3-BC73-6E107B4F2626}"/>
    </a:ext>
  </a:extLst>
</a:theme>
</file>

<file path=ppt/theme/theme2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76200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76200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27067EFAFB89479F25A2A85E229BC9" ma:contentTypeVersion="2" ma:contentTypeDescription="Create a new document." ma:contentTypeScope="" ma:versionID="3f44ca8e356fa5383b1191926e86efaf">
  <xsd:schema xmlns:xsd="http://www.w3.org/2001/XMLSchema" xmlns:xs="http://www.w3.org/2001/XMLSchema" xmlns:p="http://schemas.microsoft.com/office/2006/metadata/properties" xmlns:ns2="a22512fa-64d6-4a80-ac5c-46c00f9341c7" targetNamespace="http://schemas.microsoft.com/office/2006/metadata/properties" ma:root="true" ma:fieldsID="085704be0b932ff7b66a88d95b023925" ns2:_="">
    <xsd:import namespace="a22512fa-64d6-4a80-ac5c-46c00f9341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2512fa-64d6-4a80-ac5c-46c00f9341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DC9BE06-2370-4085-B953-AAB1259BB50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36FDA1A-3798-4E88-ADDB-D5722BB572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22512fa-64d6-4a80-ac5c-46c00f9341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84E0B8C-3C79-4728-AC7A-C91661499FC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PSUC2018 Template</Template>
  <TotalTime>883</TotalTime>
  <Words>946</Words>
  <Application>Microsoft Office PowerPoint</Application>
  <PresentationFormat>On-screen Show (4:3)</PresentationFormat>
  <Paragraphs>158</Paragraphs>
  <Slides>23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7" baseType="lpstr">
      <vt:lpstr>Arial</vt:lpstr>
      <vt:lpstr>Arial Black</vt:lpstr>
      <vt:lpstr>Calibri</vt:lpstr>
      <vt:lpstr>Courier New</vt:lpstr>
      <vt:lpstr>erdana</vt:lpstr>
      <vt:lpstr>Gill Sans MT</vt:lpstr>
      <vt:lpstr>inter-regular</vt:lpstr>
      <vt:lpstr>McGrawHill-Italic</vt:lpstr>
      <vt:lpstr>Tahoma</vt:lpstr>
      <vt:lpstr>Times New Roman</vt:lpstr>
      <vt:lpstr>Times New Roman</vt:lpstr>
      <vt:lpstr>Wingdings</vt:lpstr>
      <vt:lpstr>PSUC2018 Template</vt:lpstr>
      <vt:lpstr>Blends</vt:lpstr>
      <vt:lpstr>Keywords  Constants(integer, real, character, string) Literals Variables </vt:lpstr>
      <vt:lpstr> Keywords</vt:lpstr>
      <vt:lpstr>Compiler specific keywords (32)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Two ways to define constant </vt:lpstr>
      <vt:lpstr>PowerPoint Presentation</vt:lpstr>
      <vt:lpstr>Literals </vt:lpstr>
      <vt:lpstr>Variables</vt:lpstr>
      <vt:lpstr>   Variables</vt:lpstr>
      <vt:lpstr>Variable declarations</vt:lpstr>
      <vt:lpstr>Variable Names- Identifiers</vt:lpstr>
      <vt:lpstr>Variable names</vt:lpstr>
      <vt:lpstr>Declaring variables</vt:lpstr>
      <vt:lpstr>Using and Displaying Variables</vt:lpstr>
      <vt:lpstr>Variables - Examples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Variables, Data types, sizes and constants L6 – L9</dc:title>
  <dc:creator>Mahe</dc:creator>
  <cp:lastModifiedBy>Dr. Dinesh Sharma [MU - Jaipur]</cp:lastModifiedBy>
  <cp:revision>63</cp:revision>
  <dcterms:created xsi:type="dcterms:W3CDTF">2018-05-08T08:59:52Z</dcterms:created>
  <dcterms:modified xsi:type="dcterms:W3CDTF">2024-10-09T09:09:53Z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0x0101003527067EFAFB89479F25A2A85E229BC9</vt:lpwstr>
  </property>
</Properties>
</file>